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2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132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82442" y="0"/>
            <a:ext cx="4305557" cy="284412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572931" cy="331344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1949" y="2186059"/>
            <a:ext cx="11525250" cy="73628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1904" y="3542053"/>
            <a:ext cx="5753099" cy="35147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87583" y="6562435"/>
            <a:ext cx="295274" cy="3524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9365" y="418242"/>
            <a:ext cx="17749269" cy="784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16CDD9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16CDD9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16CDD9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099983" y="0"/>
            <a:ext cx="10188575" cy="10287000"/>
          </a:xfrm>
          <a:custGeom>
            <a:avLst/>
            <a:gdLst/>
            <a:ahLst/>
            <a:cxnLst/>
            <a:rect l="l" t="t" r="r" b="b"/>
            <a:pathLst>
              <a:path w="10188575" h="10287000">
                <a:moveTo>
                  <a:pt x="10188015" y="0"/>
                </a:moveTo>
                <a:lnTo>
                  <a:pt x="10188015" y="10286999"/>
                </a:lnTo>
                <a:lnTo>
                  <a:pt x="480100" y="10286999"/>
                </a:lnTo>
                <a:lnTo>
                  <a:pt x="448038" y="10219427"/>
                </a:lnTo>
                <a:lnTo>
                  <a:pt x="414400" y="10144785"/>
                </a:lnTo>
                <a:lnTo>
                  <a:pt x="381639" y="10067911"/>
                </a:lnTo>
                <a:lnTo>
                  <a:pt x="365628" y="10028645"/>
                </a:lnTo>
                <a:lnTo>
                  <a:pt x="349887" y="9988829"/>
                </a:lnTo>
                <a:lnTo>
                  <a:pt x="334432" y="9948467"/>
                </a:lnTo>
                <a:lnTo>
                  <a:pt x="319280" y="9907561"/>
                </a:lnTo>
                <a:lnTo>
                  <a:pt x="304447" y="9866114"/>
                </a:lnTo>
                <a:lnTo>
                  <a:pt x="289951" y="9824128"/>
                </a:lnTo>
                <a:lnTo>
                  <a:pt x="275807" y="9781607"/>
                </a:lnTo>
                <a:lnTo>
                  <a:pt x="262034" y="9738554"/>
                </a:lnTo>
                <a:lnTo>
                  <a:pt x="248647" y="9694970"/>
                </a:lnTo>
                <a:lnTo>
                  <a:pt x="235664" y="9650860"/>
                </a:lnTo>
                <a:lnTo>
                  <a:pt x="223101" y="9606225"/>
                </a:lnTo>
                <a:lnTo>
                  <a:pt x="210975" y="9561069"/>
                </a:lnTo>
                <a:lnTo>
                  <a:pt x="199303" y="9515393"/>
                </a:lnTo>
                <a:lnTo>
                  <a:pt x="188101" y="9469202"/>
                </a:lnTo>
                <a:lnTo>
                  <a:pt x="177386" y="9422498"/>
                </a:lnTo>
                <a:lnTo>
                  <a:pt x="167176" y="9375283"/>
                </a:lnTo>
                <a:lnTo>
                  <a:pt x="157487" y="9327561"/>
                </a:lnTo>
                <a:lnTo>
                  <a:pt x="148335" y="9279334"/>
                </a:lnTo>
                <a:lnTo>
                  <a:pt x="139737" y="9230605"/>
                </a:lnTo>
                <a:lnTo>
                  <a:pt x="131711" y="9181376"/>
                </a:lnTo>
                <a:lnTo>
                  <a:pt x="124272" y="9131651"/>
                </a:lnTo>
                <a:lnTo>
                  <a:pt x="117438" y="9081433"/>
                </a:lnTo>
                <a:lnTo>
                  <a:pt x="111226" y="9030723"/>
                </a:lnTo>
                <a:lnTo>
                  <a:pt x="105652" y="8979526"/>
                </a:lnTo>
                <a:lnTo>
                  <a:pt x="100733" y="8927843"/>
                </a:lnTo>
                <a:lnTo>
                  <a:pt x="96486" y="8875677"/>
                </a:lnTo>
                <a:lnTo>
                  <a:pt x="92927" y="8823032"/>
                </a:lnTo>
                <a:lnTo>
                  <a:pt x="90074" y="8769910"/>
                </a:lnTo>
                <a:lnTo>
                  <a:pt x="87942" y="8716313"/>
                </a:lnTo>
                <a:lnTo>
                  <a:pt x="86550" y="8662246"/>
                </a:lnTo>
                <a:lnTo>
                  <a:pt x="85913" y="8607709"/>
                </a:lnTo>
                <a:lnTo>
                  <a:pt x="86049" y="8552707"/>
                </a:lnTo>
                <a:lnTo>
                  <a:pt x="86974" y="8497242"/>
                </a:lnTo>
                <a:lnTo>
                  <a:pt x="88704" y="8441316"/>
                </a:lnTo>
                <a:lnTo>
                  <a:pt x="91258" y="8384933"/>
                </a:lnTo>
                <a:lnTo>
                  <a:pt x="94651" y="8328096"/>
                </a:lnTo>
                <a:lnTo>
                  <a:pt x="98900" y="8270806"/>
                </a:lnTo>
                <a:lnTo>
                  <a:pt x="104022" y="8213067"/>
                </a:lnTo>
                <a:lnTo>
                  <a:pt x="110034" y="8154882"/>
                </a:lnTo>
                <a:lnTo>
                  <a:pt x="116953" y="8096254"/>
                </a:lnTo>
                <a:lnTo>
                  <a:pt x="124795" y="8037185"/>
                </a:lnTo>
                <a:lnTo>
                  <a:pt x="133577" y="7977677"/>
                </a:lnTo>
                <a:lnTo>
                  <a:pt x="143316" y="7917735"/>
                </a:lnTo>
                <a:lnTo>
                  <a:pt x="154029" y="7857360"/>
                </a:lnTo>
                <a:lnTo>
                  <a:pt x="165732" y="7796556"/>
                </a:lnTo>
                <a:lnTo>
                  <a:pt x="178443" y="7735324"/>
                </a:lnTo>
                <a:lnTo>
                  <a:pt x="203434" y="7624809"/>
                </a:lnTo>
                <a:lnTo>
                  <a:pt x="247248" y="7428655"/>
                </a:lnTo>
                <a:lnTo>
                  <a:pt x="278620" y="7280842"/>
                </a:lnTo>
                <a:lnTo>
                  <a:pt x="308484" y="7132483"/>
                </a:lnTo>
                <a:lnTo>
                  <a:pt x="336632" y="6983627"/>
                </a:lnTo>
                <a:lnTo>
                  <a:pt x="354341" y="6884135"/>
                </a:lnTo>
                <a:lnTo>
                  <a:pt x="371133" y="6784458"/>
                </a:lnTo>
                <a:lnTo>
                  <a:pt x="386946" y="6684609"/>
                </a:lnTo>
                <a:lnTo>
                  <a:pt x="401719" y="6584601"/>
                </a:lnTo>
                <a:lnTo>
                  <a:pt x="415390" y="6484449"/>
                </a:lnTo>
                <a:lnTo>
                  <a:pt x="427897" y="6384168"/>
                </a:lnTo>
                <a:lnTo>
                  <a:pt x="439178" y="6283771"/>
                </a:lnTo>
                <a:lnTo>
                  <a:pt x="449173" y="6183272"/>
                </a:lnTo>
                <a:lnTo>
                  <a:pt x="457818" y="6082685"/>
                </a:lnTo>
                <a:lnTo>
                  <a:pt x="465053" y="5982025"/>
                </a:lnTo>
                <a:lnTo>
                  <a:pt x="470815" y="5881305"/>
                </a:lnTo>
                <a:lnTo>
                  <a:pt x="475043" y="5780539"/>
                </a:lnTo>
                <a:lnTo>
                  <a:pt x="477675" y="5679743"/>
                </a:lnTo>
                <a:lnTo>
                  <a:pt x="478650" y="5578928"/>
                </a:lnTo>
                <a:lnTo>
                  <a:pt x="477906" y="5478111"/>
                </a:lnTo>
                <a:lnTo>
                  <a:pt x="476870" y="5427706"/>
                </a:lnTo>
                <a:lnTo>
                  <a:pt x="475381" y="5377305"/>
                </a:lnTo>
                <a:lnTo>
                  <a:pt x="473127" y="5326611"/>
                </a:lnTo>
                <a:lnTo>
                  <a:pt x="469908" y="5276098"/>
                </a:lnTo>
                <a:lnTo>
                  <a:pt x="465765" y="5225758"/>
                </a:lnTo>
                <a:lnTo>
                  <a:pt x="460741" y="5175582"/>
                </a:lnTo>
                <a:lnTo>
                  <a:pt x="454879" y="5125562"/>
                </a:lnTo>
                <a:lnTo>
                  <a:pt x="448219" y="5075690"/>
                </a:lnTo>
                <a:lnTo>
                  <a:pt x="440806" y="5025959"/>
                </a:lnTo>
                <a:lnTo>
                  <a:pt x="432681" y="4976359"/>
                </a:lnTo>
                <a:lnTo>
                  <a:pt x="423886" y="4926883"/>
                </a:lnTo>
                <a:lnTo>
                  <a:pt x="414464" y="4877524"/>
                </a:lnTo>
                <a:lnTo>
                  <a:pt x="404458" y="4828271"/>
                </a:lnTo>
                <a:lnTo>
                  <a:pt x="393909" y="4779119"/>
                </a:lnTo>
                <a:lnTo>
                  <a:pt x="382860" y="4730058"/>
                </a:lnTo>
                <a:lnTo>
                  <a:pt x="371354" y="4681080"/>
                </a:lnTo>
                <a:lnTo>
                  <a:pt x="347138" y="4583342"/>
                </a:lnTo>
                <a:lnTo>
                  <a:pt x="321599" y="4485841"/>
                </a:lnTo>
                <a:lnTo>
                  <a:pt x="295077" y="4388512"/>
                </a:lnTo>
                <a:lnTo>
                  <a:pt x="199396" y="4048276"/>
                </a:lnTo>
                <a:lnTo>
                  <a:pt x="159572" y="3902174"/>
                </a:lnTo>
                <a:lnTo>
                  <a:pt x="134264" y="3804515"/>
                </a:lnTo>
                <a:lnTo>
                  <a:pt x="110344" y="3706574"/>
                </a:lnTo>
                <a:lnTo>
                  <a:pt x="99011" y="3657478"/>
                </a:lnTo>
                <a:lnTo>
                  <a:pt x="88151" y="3608287"/>
                </a:lnTo>
                <a:lnTo>
                  <a:pt x="77809" y="3558994"/>
                </a:lnTo>
                <a:lnTo>
                  <a:pt x="68025" y="3509589"/>
                </a:lnTo>
                <a:lnTo>
                  <a:pt x="58842" y="3460066"/>
                </a:lnTo>
                <a:lnTo>
                  <a:pt x="50303" y="3410415"/>
                </a:lnTo>
                <a:lnTo>
                  <a:pt x="42450" y="3360630"/>
                </a:lnTo>
                <a:lnTo>
                  <a:pt x="35324" y="3310701"/>
                </a:lnTo>
                <a:lnTo>
                  <a:pt x="28970" y="3260621"/>
                </a:lnTo>
                <a:lnTo>
                  <a:pt x="23429" y="3210381"/>
                </a:lnTo>
                <a:lnTo>
                  <a:pt x="18742" y="3159974"/>
                </a:lnTo>
                <a:lnTo>
                  <a:pt x="14704" y="3108866"/>
                </a:lnTo>
                <a:lnTo>
                  <a:pt x="11172" y="3057771"/>
                </a:lnTo>
                <a:lnTo>
                  <a:pt x="8138" y="3006689"/>
                </a:lnTo>
                <a:lnTo>
                  <a:pt x="5591" y="2955621"/>
                </a:lnTo>
                <a:lnTo>
                  <a:pt x="3521" y="2904567"/>
                </a:lnTo>
                <a:lnTo>
                  <a:pt x="1920" y="2853528"/>
                </a:lnTo>
                <a:lnTo>
                  <a:pt x="777" y="2802503"/>
                </a:lnTo>
                <a:lnTo>
                  <a:pt x="82" y="2751494"/>
                </a:lnTo>
                <a:lnTo>
                  <a:pt x="0" y="2649523"/>
                </a:lnTo>
                <a:lnTo>
                  <a:pt x="1594" y="2547618"/>
                </a:lnTo>
                <a:lnTo>
                  <a:pt x="4787" y="2445782"/>
                </a:lnTo>
                <a:lnTo>
                  <a:pt x="9501" y="2344019"/>
                </a:lnTo>
                <a:lnTo>
                  <a:pt x="15659" y="2242332"/>
                </a:lnTo>
                <a:lnTo>
                  <a:pt x="23181" y="2140723"/>
                </a:lnTo>
                <a:lnTo>
                  <a:pt x="31991" y="2039197"/>
                </a:lnTo>
                <a:lnTo>
                  <a:pt x="42010" y="1937757"/>
                </a:lnTo>
                <a:lnTo>
                  <a:pt x="53161" y="1836405"/>
                </a:lnTo>
                <a:lnTo>
                  <a:pt x="65364" y="1735145"/>
                </a:lnTo>
                <a:lnTo>
                  <a:pt x="78544" y="1633980"/>
                </a:lnTo>
                <a:lnTo>
                  <a:pt x="99971" y="1482419"/>
                </a:lnTo>
                <a:lnTo>
                  <a:pt x="123155" y="1331091"/>
                </a:lnTo>
                <a:lnTo>
                  <a:pt x="147832" y="1180006"/>
                </a:lnTo>
                <a:lnTo>
                  <a:pt x="182602" y="978958"/>
                </a:lnTo>
                <a:lnTo>
                  <a:pt x="264257" y="529755"/>
                </a:lnTo>
                <a:lnTo>
                  <a:pt x="311975" y="279361"/>
                </a:lnTo>
                <a:lnTo>
                  <a:pt x="342218" y="129010"/>
                </a:lnTo>
                <a:lnTo>
                  <a:pt x="369470" y="0"/>
                </a:lnTo>
                <a:lnTo>
                  <a:pt x="10188015" y="0"/>
                </a:lnTo>
                <a:close/>
              </a:path>
            </a:pathLst>
          </a:custGeom>
          <a:solidFill>
            <a:srgbClr val="8138A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4241" y="0"/>
            <a:ext cx="8073758" cy="1028699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146333" cy="181160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163694"/>
            <a:ext cx="2433819" cy="312330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689834" cy="18178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371127"/>
            <a:ext cx="2294925" cy="29158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69027" y="998251"/>
            <a:ext cx="3219450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16CDD9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38597" y="2615909"/>
            <a:ext cx="15210805" cy="529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39.jpe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1954" y="0"/>
            <a:ext cx="805815" cy="10287000"/>
          </a:xfrm>
          <a:custGeom>
            <a:avLst/>
            <a:gdLst/>
            <a:ahLst/>
            <a:cxnLst/>
            <a:rect l="l" t="t" r="r" b="b"/>
            <a:pathLst>
              <a:path w="805815" h="10287000">
                <a:moveTo>
                  <a:pt x="0" y="10286999"/>
                </a:moveTo>
                <a:lnTo>
                  <a:pt x="805271" y="10286999"/>
                </a:lnTo>
                <a:lnTo>
                  <a:pt x="805271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12132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41025" y="0"/>
            <a:ext cx="10470773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011954" cy="102869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15890" y="0"/>
            <a:ext cx="4172109" cy="102869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17955895" cy="9738360"/>
            <a:chOff x="0" y="0"/>
            <a:chExt cx="17955895" cy="973836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117114" cy="61564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4075" y="546487"/>
              <a:ext cx="9191623" cy="91916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353" y="204575"/>
              <a:ext cx="6476999" cy="92582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71600" y="6743700"/>
            <a:ext cx="5963285" cy="310324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3500" spc="-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3500" spc="-6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3500" spc="-3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3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3500" spc="-5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3500" spc="-5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500" spc="-4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r>
              <a:rPr sz="3500" spc="-3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3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3500" spc="-3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3500" spc="-5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3500" spc="-5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500" spc="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3500" spc="-3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endParaRPr sz="3500" spc="-240" dirty="0">
              <a:solidFill>
                <a:srgbClr val="FFFFFF"/>
              </a:solidFill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5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P</a:t>
            </a:r>
            <a:r>
              <a:rPr sz="3500" spc="-3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R</a:t>
            </a: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sz="3500" spc="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J</a:t>
            </a:r>
            <a:r>
              <a:rPr sz="3500" spc="-3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W</a:t>
            </a: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sz="350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L</a:t>
            </a:r>
            <a:r>
              <a:rPr lang="en-US" sz="350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3500" spc="-5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3500" spc="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J</a:t>
            </a:r>
            <a:r>
              <a:rPr sz="3500" spc="-3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H</a:t>
            </a:r>
            <a:r>
              <a:rPr sz="35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endParaRPr sz="3500" spc="-165" dirty="0">
              <a:solidFill>
                <a:srgbClr val="FFFFFF"/>
              </a:solidFill>
              <a:latin typeface="Verdana" panose="020B0604030504040204"/>
              <a:cs typeface="Verdana" panose="020B0604030504040204"/>
              <a:sym typeface="+mn-ea"/>
            </a:endParaRPr>
          </a:p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Y</a:t>
            </a: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sz="3500" spc="-2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S</a:t>
            </a:r>
            <a:r>
              <a:rPr sz="3500" spc="-3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H</a:t>
            </a:r>
            <a:r>
              <a:rPr sz="3500" spc="-5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lang="en-US" sz="3500" spc="-5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3500" spc="-2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S</a:t>
            </a:r>
            <a:r>
              <a:rPr sz="3500" spc="-3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H</a:t>
            </a:r>
            <a:r>
              <a:rPr sz="3500" spc="-2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E</a:t>
            </a:r>
            <a:r>
              <a:rPr sz="3500" spc="-4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K</a:t>
            </a:r>
            <a:r>
              <a:rPr sz="3500" spc="-3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H</a:t>
            </a: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sz="3500" spc="-3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W</a:t>
            </a: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sz="350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T</a:t>
            </a:r>
            <a:endParaRPr sz="3500" spc="-245" dirty="0">
              <a:solidFill>
                <a:srgbClr val="FFFFFF"/>
              </a:solidFill>
              <a:latin typeface="Verdana" panose="020B0604030504040204"/>
              <a:cs typeface="Verdana" panose="020B0604030504040204"/>
              <a:sym typeface="+mn-ea"/>
            </a:endParaRPr>
          </a:p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500" spc="-3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T</a:t>
            </a: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sz="3500" spc="-3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N</a:t>
            </a:r>
            <a:r>
              <a:rPr sz="3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M</a:t>
            </a:r>
            <a:r>
              <a:rPr sz="3500" spc="-4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O</a:t>
            </a:r>
            <a:r>
              <a:rPr sz="3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Y</a:t>
            </a:r>
            <a:r>
              <a:rPr sz="3500" spc="-5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lang="en-US" sz="3500" spc="-5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3500" spc="-3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R</a:t>
            </a:r>
            <a:r>
              <a:rPr sz="3500" spc="-4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O</a:t>
            </a:r>
            <a:r>
              <a:rPr sz="3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Y</a:t>
            </a:r>
            <a:r>
              <a:rPr sz="3500" spc="-5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3500" spc="-2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C</a:t>
            </a:r>
            <a:r>
              <a:rPr sz="3500" spc="-3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H</a:t>
            </a: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sz="3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M</a:t>
            </a:r>
            <a:r>
              <a:rPr sz="35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sz="3500" spc="-3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K  </a:t>
            </a:r>
            <a:r>
              <a:rPr sz="350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endParaRPr sz="3500" spc="-240" dirty="0">
              <a:solidFill>
                <a:srgbClr val="FFFFFF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-12700" y="4326723"/>
            <a:ext cx="9006840" cy="1127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395" dirty="0">
                <a:latin typeface="Trebuchet MS" panose="020B0603020202020204"/>
                <a:cs typeface="Trebuchet MS" panose="020B0603020202020204"/>
              </a:rPr>
              <a:t>WIZARDY</a:t>
            </a:r>
            <a:r>
              <a:rPr sz="7200" spc="-3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7200" spc="440" dirty="0">
                <a:latin typeface="Trebuchet MS" panose="020B0603020202020204"/>
                <a:cs typeface="Trebuchet MS" panose="020B0603020202020204"/>
              </a:rPr>
              <a:t>WHIZKIDS</a:t>
            </a:r>
            <a:endParaRPr sz="72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858740" cy="8106409"/>
            <a:chOff x="0" y="0"/>
            <a:chExt cx="17858740" cy="8106409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8572931" cy="33134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7052" y="1876849"/>
              <a:ext cx="10401299" cy="62293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925" y="1876849"/>
              <a:ext cx="6105524" cy="60864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946" y="399542"/>
            <a:ext cx="9526270" cy="890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5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</a:t>
            </a:r>
            <a:r>
              <a:rPr sz="5650" spc="-45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5650" spc="-22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650" spc="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565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5650" spc="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565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5650" spc="3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5650" spc="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5650" spc="7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5650" spc="4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5650" spc="3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565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5650" spc="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5650" spc="-22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65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5650" spc="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5650" spc="4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565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5650" spc="3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5650" spc="4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5650" spc="2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56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5650" spc="3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5650" spc="3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endParaRPr sz="56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164228" y="0"/>
            <a:ext cx="4123771" cy="22122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63694"/>
            <a:ext cx="2433819" cy="312330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4146550" cy="1818005"/>
            <a:chOff x="0" y="0"/>
            <a:chExt cx="4146550" cy="18180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146333" cy="18116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689834" cy="181789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7371127"/>
            <a:ext cx="2294925" cy="291587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22309" y="544858"/>
            <a:ext cx="7873365" cy="946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000" spc="395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ADDITIONAL</a:t>
            </a:r>
            <a:r>
              <a:rPr sz="6000" spc="-275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000" spc="355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POINTS</a:t>
            </a:r>
            <a:endParaRPr sz="6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15555" marR="5080">
              <a:lnSpc>
                <a:spcPct val="123000"/>
              </a:lnSpc>
              <a:spcBef>
                <a:spcPts val="100"/>
              </a:spcBef>
            </a:pPr>
            <a:r>
              <a:rPr spc="125" dirty="0"/>
              <a:t>1.DIFFERENT </a:t>
            </a:r>
            <a:r>
              <a:rPr spc="275" dirty="0"/>
              <a:t>SECNERIOS </a:t>
            </a:r>
            <a:r>
              <a:rPr spc="220" dirty="0"/>
              <a:t>AND </a:t>
            </a:r>
            <a:r>
              <a:rPr spc="225" dirty="0"/>
              <a:t> </a:t>
            </a:r>
            <a:r>
              <a:rPr spc="200" dirty="0"/>
              <a:t>ENVIRONMENT </a:t>
            </a:r>
            <a:r>
              <a:rPr spc="215" dirty="0"/>
              <a:t>DEVELOPMENT </a:t>
            </a:r>
            <a:r>
              <a:rPr spc="220" dirty="0"/>
              <a:t> </a:t>
            </a:r>
            <a:r>
              <a:rPr spc="195" dirty="0"/>
              <a:t>2.CUSTOMIZABLE</a:t>
            </a:r>
            <a:r>
              <a:rPr spc="-10" dirty="0"/>
              <a:t> </a:t>
            </a:r>
            <a:r>
              <a:rPr spc="225" dirty="0"/>
              <a:t>CHALLENGES</a:t>
            </a:r>
            <a:endParaRPr spc="225" dirty="0"/>
          </a:p>
          <a:p>
            <a:pPr marL="7615555" marR="1040765">
              <a:lnSpc>
                <a:spcPct val="123000"/>
              </a:lnSpc>
              <a:buAutoNum type="arabicPeriod" startAt="3"/>
              <a:tabLst>
                <a:tab pos="8080375" algn="l"/>
              </a:tabLst>
            </a:pPr>
            <a:r>
              <a:rPr spc="210" dirty="0"/>
              <a:t>FEEDBACK</a:t>
            </a:r>
            <a:r>
              <a:rPr spc="-30" dirty="0"/>
              <a:t> </a:t>
            </a:r>
            <a:r>
              <a:rPr spc="220" dirty="0"/>
              <a:t>AND</a:t>
            </a:r>
            <a:r>
              <a:rPr spc="-30" dirty="0"/>
              <a:t> </a:t>
            </a:r>
            <a:r>
              <a:rPr spc="190" dirty="0"/>
              <a:t>GESTURE </a:t>
            </a:r>
            <a:r>
              <a:rPr spc="-1190" dirty="0"/>
              <a:t> </a:t>
            </a:r>
            <a:r>
              <a:rPr spc="204" dirty="0"/>
              <a:t>ANALYTICS</a:t>
            </a:r>
            <a:r>
              <a:rPr spc="-20" dirty="0"/>
              <a:t> </a:t>
            </a:r>
            <a:r>
              <a:rPr spc="200" dirty="0"/>
              <a:t>USING</a:t>
            </a:r>
            <a:r>
              <a:rPr spc="-15" dirty="0"/>
              <a:t> </a:t>
            </a:r>
            <a:r>
              <a:rPr spc="210" dirty="0"/>
              <a:t>CNN</a:t>
            </a:r>
            <a:endParaRPr spc="210" dirty="0"/>
          </a:p>
          <a:p>
            <a:pPr marL="7615555" marR="441325">
              <a:lnSpc>
                <a:spcPct val="123000"/>
              </a:lnSpc>
              <a:spcBef>
                <a:spcPts val="5"/>
              </a:spcBef>
              <a:buAutoNum type="arabicPeriod" startAt="3"/>
              <a:tabLst>
                <a:tab pos="8080375" algn="l"/>
              </a:tabLst>
            </a:pPr>
            <a:r>
              <a:rPr spc="170" dirty="0"/>
              <a:t>ADDING</a:t>
            </a:r>
            <a:r>
              <a:rPr spc="-35" dirty="0"/>
              <a:t> </a:t>
            </a:r>
            <a:r>
              <a:rPr spc="145" dirty="0"/>
              <a:t>GAMIFICATION</a:t>
            </a:r>
            <a:r>
              <a:rPr spc="-35" dirty="0"/>
              <a:t> </a:t>
            </a:r>
            <a:r>
              <a:rPr spc="220" dirty="0"/>
              <a:t>AND </a:t>
            </a:r>
            <a:r>
              <a:rPr spc="-1190" dirty="0"/>
              <a:t> </a:t>
            </a:r>
            <a:r>
              <a:rPr spc="225" dirty="0"/>
              <a:t>CHALLENGES</a:t>
            </a:r>
            <a:endParaRPr spc="225" dirty="0"/>
          </a:p>
        </p:txBody>
      </p:sp>
      <p:sp>
        <p:nvSpPr>
          <p:cNvPr id="10" name="object 10"/>
          <p:cNvSpPr txBox="1"/>
          <p:nvPr/>
        </p:nvSpPr>
        <p:spPr>
          <a:xfrm>
            <a:off x="1245329" y="2502943"/>
            <a:ext cx="5039360" cy="957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100" b="1" spc="185" dirty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rPr>
              <a:t>Future</a:t>
            </a:r>
            <a:r>
              <a:rPr sz="6100" b="1" spc="-320" dirty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100" b="1" spc="229" dirty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rPr>
              <a:t>scope</a:t>
            </a:r>
            <a:endParaRPr sz="61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99983" y="0"/>
            <a:ext cx="10188575" cy="10287000"/>
            <a:chOff x="8099983" y="0"/>
            <a:chExt cx="10188575" cy="10287000"/>
          </a:xfrm>
        </p:grpSpPr>
        <p:sp>
          <p:nvSpPr>
            <p:cNvPr id="3" name="object 3"/>
            <p:cNvSpPr/>
            <p:nvPr/>
          </p:nvSpPr>
          <p:spPr>
            <a:xfrm>
              <a:off x="8099983" y="0"/>
              <a:ext cx="10188575" cy="10287000"/>
            </a:xfrm>
            <a:custGeom>
              <a:avLst/>
              <a:gdLst/>
              <a:ahLst/>
              <a:cxnLst/>
              <a:rect l="l" t="t" r="r" b="b"/>
              <a:pathLst>
                <a:path w="10188575" h="10287000">
                  <a:moveTo>
                    <a:pt x="10188015" y="0"/>
                  </a:moveTo>
                  <a:lnTo>
                    <a:pt x="10188015" y="10286999"/>
                  </a:lnTo>
                  <a:lnTo>
                    <a:pt x="480100" y="10286999"/>
                  </a:lnTo>
                  <a:lnTo>
                    <a:pt x="448038" y="10219427"/>
                  </a:lnTo>
                  <a:lnTo>
                    <a:pt x="414400" y="10144785"/>
                  </a:lnTo>
                  <a:lnTo>
                    <a:pt x="381639" y="10067911"/>
                  </a:lnTo>
                  <a:lnTo>
                    <a:pt x="365628" y="10028645"/>
                  </a:lnTo>
                  <a:lnTo>
                    <a:pt x="349887" y="9988829"/>
                  </a:lnTo>
                  <a:lnTo>
                    <a:pt x="334432" y="9948467"/>
                  </a:lnTo>
                  <a:lnTo>
                    <a:pt x="319280" y="9907561"/>
                  </a:lnTo>
                  <a:lnTo>
                    <a:pt x="304447" y="9866114"/>
                  </a:lnTo>
                  <a:lnTo>
                    <a:pt x="289951" y="9824128"/>
                  </a:lnTo>
                  <a:lnTo>
                    <a:pt x="275807" y="9781607"/>
                  </a:lnTo>
                  <a:lnTo>
                    <a:pt x="262034" y="9738554"/>
                  </a:lnTo>
                  <a:lnTo>
                    <a:pt x="248647" y="9694970"/>
                  </a:lnTo>
                  <a:lnTo>
                    <a:pt x="235664" y="9650860"/>
                  </a:lnTo>
                  <a:lnTo>
                    <a:pt x="223101" y="9606225"/>
                  </a:lnTo>
                  <a:lnTo>
                    <a:pt x="210975" y="9561069"/>
                  </a:lnTo>
                  <a:lnTo>
                    <a:pt x="199303" y="9515393"/>
                  </a:lnTo>
                  <a:lnTo>
                    <a:pt x="188101" y="9469202"/>
                  </a:lnTo>
                  <a:lnTo>
                    <a:pt x="177386" y="9422498"/>
                  </a:lnTo>
                  <a:lnTo>
                    <a:pt x="167176" y="9375283"/>
                  </a:lnTo>
                  <a:lnTo>
                    <a:pt x="157487" y="9327561"/>
                  </a:lnTo>
                  <a:lnTo>
                    <a:pt x="148335" y="9279334"/>
                  </a:lnTo>
                  <a:lnTo>
                    <a:pt x="139737" y="9230605"/>
                  </a:lnTo>
                  <a:lnTo>
                    <a:pt x="131711" y="9181376"/>
                  </a:lnTo>
                  <a:lnTo>
                    <a:pt x="124272" y="9131651"/>
                  </a:lnTo>
                  <a:lnTo>
                    <a:pt x="117438" y="9081433"/>
                  </a:lnTo>
                  <a:lnTo>
                    <a:pt x="111226" y="9030723"/>
                  </a:lnTo>
                  <a:lnTo>
                    <a:pt x="105652" y="8979526"/>
                  </a:lnTo>
                  <a:lnTo>
                    <a:pt x="100733" y="8927843"/>
                  </a:lnTo>
                  <a:lnTo>
                    <a:pt x="96486" y="8875677"/>
                  </a:lnTo>
                  <a:lnTo>
                    <a:pt x="92927" y="8823032"/>
                  </a:lnTo>
                  <a:lnTo>
                    <a:pt x="90074" y="8769910"/>
                  </a:lnTo>
                  <a:lnTo>
                    <a:pt x="87942" y="8716313"/>
                  </a:lnTo>
                  <a:lnTo>
                    <a:pt x="86550" y="8662246"/>
                  </a:lnTo>
                  <a:lnTo>
                    <a:pt x="85913" y="8607709"/>
                  </a:lnTo>
                  <a:lnTo>
                    <a:pt x="86049" y="8552707"/>
                  </a:lnTo>
                  <a:lnTo>
                    <a:pt x="86974" y="8497242"/>
                  </a:lnTo>
                  <a:lnTo>
                    <a:pt x="88704" y="8441316"/>
                  </a:lnTo>
                  <a:lnTo>
                    <a:pt x="91258" y="8384933"/>
                  </a:lnTo>
                  <a:lnTo>
                    <a:pt x="94651" y="8328096"/>
                  </a:lnTo>
                  <a:lnTo>
                    <a:pt x="98900" y="8270806"/>
                  </a:lnTo>
                  <a:lnTo>
                    <a:pt x="104022" y="8213067"/>
                  </a:lnTo>
                  <a:lnTo>
                    <a:pt x="110034" y="8154882"/>
                  </a:lnTo>
                  <a:lnTo>
                    <a:pt x="116953" y="8096254"/>
                  </a:lnTo>
                  <a:lnTo>
                    <a:pt x="124795" y="8037185"/>
                  </a:lnTo>
                  <a:lnTo>
                    <a:pt x="133577" y="7977677"/>
                  </a:lnTo>
                  <a:lnTo>
                    <a:pt x="143316" y="7917735"/>
                  </a:lnTo>
                  <a:lnTo>
                    <a:pt x="154029" y="7857360"/>
                  </a:lnTo>
                  <a:lnTo>
                    <a:pt x="165732" y="7796556"/>
                  </a:lnTo>
                  <a:lnTo>
                    <a:pt x="178443" y="7735324"/>
                  </a:lnTo>
                  <a:lnTo>
                    <a:pt x="203434" y="7624809"/>
                  </a:lnTo>
                  <a:lnTo>
                    <a:pt x="247248" y="7428655"/>
                  </a:lnTo>
                  <a:lnTo>
                    <a:pt x="278620" y="7280842"/>
                  </a:lnTo>
                  <a:lnTo>
                    <a:pt x="308484" y="7132483"/>
                  </a:lnTo>
                  <a:lnTo>
                    <a:pt x="336632" y="6983627"/>
                  </a:lnTo>
                  <a:lnTo>
                    <a:pt x="354341" y="6884135"/>
                  </a:lnTo>
                  <a:lnTo>
                    <a:pt x="371133" y="6784458"/>
                  </a:lnTo>
                  <a:lnTo>
                    <a:pt x="386946" y="6684609"/>
                  </a:lnTo>
                  <a:lnTo>
                    <a:pt x="401719" y="6584601"/>
                  </a:lnTo>
                  <a:lnTo>
                    <a:pt x="415390" y="6484449"/>
                  </a:lnTo>
                  <a:lnTo>
                    <a:pt x="427897" y="6384168"/>
                  </a:lnTo>
                  <a:lnTo>
                    <a:pt x="439178" y="6283771"/>
                  </a:lnTo>
                  <a:lnTo>
                    <a:pt x="449173" y="6183272"/>
                  </a:lnTo>
                  <a:lnTo>
                    <a:pt x="457818" y="6082685"/>
                  </a:lnTo>
                  <a:lnTo>
                    <a:pt x="465053" y="5982025"/>
                  </a:lnTo>
                  <a:lnTo>
                    <a:pt x="470815" y="5881305"/>
                  </a:lnTo>
                  <a:lnTo>
                    <a:pt x="475043" y="5780539"/>
                  </a:lnTo>
                  <a:lnTo>
                    <a:pt x="477675" y="5679743"/>
                  </a:lnTo>
                  <a:lnTo>
                    <a:pt x="478650" y="5578928"/>
                  </a:lnTo>
                  <a:lnTo>
                    <a:pt x="477906" y="5478111"/>
                  </a:lnTo>
                  <a:lnTo>
                    <a:pt x="476870" y="5427706"/>
                  </a:lnTo>
                  <a:lnTo>
                    <a:pt x="475381" y="5377305"/>
                  </a:lnTo>
                  <a:lnTo>
                    <a:pt x="473127" y="5326611"/>
                  </a:lnTo>
                  <a:lnTo>
                    <a:pt x="469908" y="5276098"/>
                  </a:lnTo>
                  <a:lnTo>
                    <a:pt x="465765" y="5225758"/>
                  </a:lnTo>
                  <a:lnTo>
                    <a:pt x="460741" y="5175582"/>
                  </a:lnTo>
                  <a:lnTo>
                    <a:pt x="454879" y="5125562"/>
                  </a:lnTo>
                  <a:lnTo>
                    <a:pt x="448219" y="5075690"/>
                  </a:lnTo>
                  <a:lnTo>
                    <a:pt x="440806" y="5025959"/>
                  </a:lnTo>
                  <a:lnTo>
                    <a:pt x="432681" y="4976359"/>
                  </a:lnTo>
                  <a:lnTo>
                    <a:pt x="423886" y="4926883"/>
                  </a:lnTo>
                  <a:lnTo>
                    <a:pt x="414464" y="4877524"/>
                  </a:lnTo>
                  <a:lnTo>
                    <a:pt x="404458" y="4828271"/>
                  </a:lnTo>
                  <a:lnTo>
                    <a:pt x="393909" y="4779119"/>
                  </a:lnTo>
                  <a:lnTo>
                    <a:pt x="382860" y="4730058"/>
                  </a:lnTo>
                  <a:lnTo>
                    <a:pt x="371354" y="4681080"/>
                  </a:lnTo>
                  <a:lnTo>
                    <a:pt x="347138" y="4583342"/>
                  </a:lnTo>
                  <a:lnTo>
                    <a:pt x="321599" y="4485841"/>
                  </a:lnTo>
                  <a:lnTo>
                    <a:pt x="295077" y="4388512"/>
                  </a:lnTo>
                  <a:lnTo>
                    <a:pt x="199396" y="4048276"/>
                  </a:lnTo>
                  <a:lnTo>
                    <a:pt x="159572" y="3902174"/>
                  </a:lnTo>
                  <a:lnTo>
                    <a:pt x="134264" y="3804515"/>
                  </a:lnTo>
                  <a:lnTo>
                    <a:pt x="110344" y="3706574"/>
                  </a:lnTo>
                  <a:lnTo>
                    <a:pt x="99011" y="3657478"/>
                  </a:lnTo>
                  <a:lnTo>
                    <a:pt x="88151" y="3608287"/>
                  </a:lnTo>
                  <a:lnTo>
                    <a:pt x="77809" y="3558994"/>
                  </a:lnTo>
                  <a:lnTo>
                    <a:pt x="68025" y="3509589"/>
                  </a:lnTo>
                  <a:lnTo>
                    <a:pt x="58842" y="3460066"/>
                  </a:lnTo>
                  <a:lnTo>
                    <a:pt x="50303" y="3410415"/>
                  </a:lnTo>
                  <a:lnTo>
                    <a:pt x="42450" y="3360630"/>
                  </a:lnTo>
                  <a:lnTo>
                    <a:pt x="35324" y="3310701"/>
                  </a:lnTo>
                  <a:lnTo>
                    <a:pt x="28970" y="3260621"/>
                  </a:lnTo>
                  <a:lnTo>
                    <a:pt x="23429" y="3210381"/>
                  </a:lnTo>
                  <a:lnTo>
                    <a:pt x="18742" y="3159974"/>
                  </a:lnTo>
                  <a:lnTo>
                    <a:pt x="14704" y="3108866"/>
                  </a:lnTo>
                  <a:lnTo>
                    <a:pt x="11172" y="3057771"/>
                  </a:lnTo>
                  <a:lnTo>
                    <a:pt x="8138" y="3006689"/>
                  </a:lnTo>
                  <a:lnTo>
                    <a:pt x="5591" y="2955621"/>
                  </a:lnTo>
                  <a:lnTo>
                    <a:pt x="3521" y="2904567"/>
                  </a:lnTo>
                  <a:lnTo>
                    <a:pt x="1920" y="2853528"/>
                  </a:lnTo>
                  <a:lnTo>
                    <a:pt x="777" y="2802503"/>
                  </a:lnTo>
                  <a:lnTo>
                    <a:pt x="82" y="2751494"/>
                  </a:lnTo>
                  <a:lnTo>
                    <a:pt x="0" y="2649523"/>
                  </a:lnTo>
                  <a:lnTo>
                    <a:pt x="1594" y="2547618"/>
                  </a:lnTo>
                  <a:lnTo>
                    <a:pt x="4787" y="2445782"/>
                  </a:lnTo>
                  <a:lnTo>
                    <a:pt x="9501" y="2344019"/>
                  </a:lnTo>
                  <a:lnTo>
                    <a:pt x="15659" y="2242332"/>
                  </a:lnTo>
                  <a:lnTo>
                    <a:pt x="23181" y="2140723"/>
                  </a:lnTo>
                  <a:lnTo>
                    <a:pt x="31991" y="2039197"/>
                  </a:lnTo>
                  <a:lnTo>
                    <a:pt x="42010" y="1937757"/>
                  </a:lnTo>
                  <a:lnTo>
                    <a:pt x="53161" y="1836405"/>
                  </a:lnTo>
                  <a:lnTo>
                    <a:pt x="65364" y="1735145"/>
                  </a:lnTo>
                  <a:lnTo>
                    <a:pt x="78544" y="1633980"/>
                  </a:lnTo>
                  <a:lnTo>
                    <a:pt x="99971" y="1482419"/>
                  </a:lnTo>
                  <a:lnTo>
                    <a:pt x="123155" y="1331091"/>
                  </a:lnTo>
                  <a:lnTo>
                    <a:pt x="147832" y="1180006"/>
                  </a:lnTo>
                  <a:lnTo>
                    <a:pt x="182602" y="978958"/>
                  </a:lnTo>
                  <a:lnTo>
                    <a:pt x="264257" y="529755"/>
                  </a:lnTo>
                  <a:lnTo>
                    <a:pt x="311975" y="279361"/>
                  </a:lnTo>
                  <a:lnTo>
                    <a:pt x="342218" y="129010"/>
                  </a:lnTo>
                  <a:lnTo>
                    <a:pt x="369470" y="0"/>
                  </a:lnTo>
                  <a:lnTo>
                    <a:pt x="10188015" y="0"/>
                  </a:lnTo>
                  <a:close/>
                </a:path>
              </a:pathLst>
            </a:custGeom>
            <a:solidFill>
              <a:srgbClr val="8138A8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14241" y="0"/>
              <a:ext cx="8073758" cy="10286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8299" y="2289548"/>
              <a:ext cx="7839073" cy="6296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0517" y="2572884"/>
              <a:ext cx="7477125" cy="391477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163694"/>
            <a:ext cx="2433819" cy="312330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0"/>
            <a:ext cx="4146550" cy="1818005"/>
            <a:chOff x="0" y="0"/>
            <a:chExt cx="4146550" cy="181800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146333" cy="18116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689834" cy="18178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371127"/>
            <a:ext cx="2294925" cy="291587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62976" y="2257195"/>
            <a:ext cx="6035040" cy="2772410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12700" marR="5080">
              <a:lnSpc>
                <a:spcPts val="6970"/>
              </a:lnSpc>
              <a:spcBef>
                <a:spcPts val="920"/>
              </a:spcBef>
            </a:pPr>
            <a:r>
              <a:rPr sz="6400" spc="160" dirty="0">
                <a:latin typeface="Trebuchet MS" panose="020B0603020202020204"/>
                <a:cs typeface="Trebuchet MS" panose="020B0603020202020204"/>
              </a:rPr>
              <a:t>FURTHER </a:t>
            </a:r>
            <a:r>
              <a:rPr sz="6400" spc="1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6400" spc="225" dirty="0">
                <a:latin typeface="Trebuchet MS" panose="020B0603020202020204"/>
                <a:cs typeface="Trebuchet MS" panose="020B0603020202020204"/>
              </a:rPr>
              <a:t>SCENCE </a:t>
            </a:r>
            <a:r>
              <a:rPr sz="6400" spc="22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6400" spc="620" dirty="0">
                <a:latin typeface="Trebuchet MS" panose="020B0603020202020204"/>
                <a:cs typeface="Trebuchet MS" panose="020B0603020202020204"/>
              </a:rPr>
              <a:t>D</a:t>
            </a:r>
            <a:r>
              <a:rPr sz="6400" spc="-65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6400" spc="175" dirty="0">
                <a:latin typeface="Trebuchet MS" panose="020B0603020202020204"/>
                <a:cs typeface="Trebuchet MS" panose="020B0603020202020204"/>
              </a:rPr>
              <a:t>V</a:t>
            </a:r>
            <a:r>
              <a:rPr sz="6400" spc="-65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6400" spc="70" dirty="0">
                <a:latin typeface="Trebuchet MS" panose="020B0603020202020204"/>
                <a:cs typeface="Trebuchet MS" panose="020B0603020202020204"/>
              </a:rPr>
              <a:t>L</a:t>
            </a:r>
            <a:r>
              <a:rPr sz="6400" spc="585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6400" spc="254" dirty="0">
                <a:latin typeface="Trebuchet MS" panose="020B0603020202020204"/>
                <a:cs typeface="Trebuchet MS" panose="020B0603020202020204"/>
              </a:rPr>
              <a:t>P</a:t>
            </a:r>
            <a:r>
              <a:rPr sz="6400" spc="1260" dirty="0">
                <a:latin typeface="Trebuchet MS" panose="020B0603020202020204"/>
                <a:cs typeface="Trebuchet MS" panose="020B0603020202020204"/>
              </a:rPr>
              <a:t>M</a:t>
            </a:r>
            <a:r>
              <a:rPr sz="6400" spc="-65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6400" spc="925" dirty="0">
                <a:latin typeface="Trebuchet MS" panose="020B0603020202020204"/>
                <a:cs typeface="Trebuchet MS" panose="020B0603020202020204"/>
              </a:rPr>
              <a:t>N</a:t>
            </a:r>
            <a:r>
              <a:rPr sz="6400" spc="-210" dirty="0">
                <a:latin typeface="Trebuchet MS" panose="020B0603020202020204"/>
                <a:cs typeface="Trebuchet MS" panose="020B0603020202020204"/>
              </a:rPr>
              <a:t>T</a:t>
            </a:r>
            <a:endParaRPr sz="64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00565" y="2513330"/>
            <a:ext cx="7491730" cy="40506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982442" y="0"/>
            <a:ext cx="4305557" cy="284412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4244955" cy="8550275"/>
            <a:chOff x="0" y="0"/>
            <a:chExt cx="14244955" cy="8550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572931" cy="33134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772" y="129716"/>
              <a:ext cx="13620749" cy="8420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528849" y="8655874"/>
            <a:ext cx="5125720" cy="153670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5920"/>
              </a:lnSpc>
              <a:spcBef>
                <a:spcPts val="255"/>
              </a:spcBef>
            </a:pPr>
            <a:r>
              <a:rPr sz="495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DIFFERENT </a:t>
            </a:r>
            <a:r>
              <a:rPr sz="4950" spc="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95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950" spc="7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4950" spc="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4950" spc="2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4950" spc="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4950" spc="4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4950" spc="7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4950" spc="1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495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950" spc="7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495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4950" spc="2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endParaRPr sz="49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99983" y="0"/>
            <a:ext cx="10188575" cy="10287000"/>
            <a:chOff x="8099983" y="0"/>
            <a:chExt cx="10188575" cy="10287000"/>
          </a:xfrm>
        </p:grpSpPr>
        <p:sp>
          <p:nvSpPr>
            <p:cNvPr id="3" name="object 3"/>
            <p:cNvSpPr/>
            <p:nvPr/>
          </p:nvSpPr>
          <p:spPr>
            <a:xfrm>
              <a:off x="8099983" y="0"/>
              <a:ext cx="10188575" cy="10287000"/>
            </a:xfrm>
            <a:custGeom>
              <a:avLst/>
              <a:gdLst/>
              <a:ahLst/>
              <a:cxnLst/>
              <a:rect l="l" t="t" r="r" b="b"/>
              <a:pathLst>
                <a:path w="10188575" h="10287000">
                  <a:moveTo>
                    <a:pt x="10188015" y="0"/>
                  </a:moveTo>
                  <a:lnTo>
                    <a:pt x="10188015" y="10286999"/>
                  </a:lnTo>
                  <a:lnTo>
                    <a:pt x="480100" y="10286999"/>
                  </a:lnTo>
                  <a:lnTo>
                    <a:pt x="448038" y="10219427"/>
                  </a:lnTo>
                  <a:lnTo>
                    <a:pt x="414400" y="10144785"/>
                  </a:lnTo>
                  <a:lnTo>
                    <a:pt x="381639" y="10067911"/>
                  </a:lnTo>
                  <a:lnTo>
                    <a:pt x="365628" y="10028645"/>
                  </a:lnTo>
                  <a:lnTo>
                    <a:pt x="349887" y="9988829"/>
                  </a:lnTo>
                  <a:lnTo>
                    <a:pt x="334432" y="9948467"/>
                  </a:lnTo>
                  <a:lnTo>
                    <a:pt x="319280" y="9907561"/>
                  </a:lnTo>
                  <a:lnTo>
                    <a:pt x="304447" y="9866114"/>
                  </a:lnTo>
                  <a:lnTo>
                    <a:pt x="289951" y="9824128"/>
                  </a:lnTo>
                  <a:lnTo>
                    <a:pt x="275807" y="9781607"/>
                  </a:lnTo>
                  <a:lnTo>
                    <a:pt x="262034" y="9738554"/>
                  </a:lnTo>
                  <a:lnTo>
                    <a:pt x="248647" y="9694970"/>
                  </a:lnTo>
                  <a:lnTo>
                    <a:pt x="235664" y="9650860"/>
                  </a:lnTo>
                  <a:lnTo>
                    <a:pt x="223101" y="9606225"/>
                  </a:lnTo>
                  <a:lnTo>
                    <a:pt x="210975" y="9561069"/>
                  </a:lnTo>
                  <a:lnTo>
                    <a:pt x="199303" y="9515393"/>
                  </a:lnTo>
                  <a:lnTo>
                    <a:pt x="188101" y="9469202"/>
                  </a:lnTo>
                  <a:lnTo>
                    <a:pt x="177386" y="9422498"/>
                  </a:lnTo>
                  <a:lnTo>
                    <a:pt x="167176" y="9375283"/>
                  </a:lnTo>
                  <a:lnTo>
                    <a:pt x="157487" y="9327561"/>
                  </a:lnTo>
                  <a:lnTo>
                    <a:pt x="148335" y="9279334"/>
                  </a:lnTo>
                  <a:lnTo>
                    <a:pt x="139737" y="9230605"/>
                  </a:lnTo>
                  <a:lnTo>
                    <a:pt x="131711" y="9181376"/>
                  </a:lnTo>
                  <a:lnTo>
                    <a:pt x="124272" y="9131651"/>
                  </a:lnTo>
                  <a:lnTo>
                    <a:pt x="117438" y="9081433"/>
                  </a:lnTo>
                  <a:lnTo>
                    <a:pt x="111226" y="9030723"/>
                  </a:lnTo>
                  <a:lnTo>
                    <a:pt x="105652" y="8979526"/>
                  </a:lnTo>
                  <a:lnTo>
                    <a:pt x="100733" y="8927843"/>
                  </a:lnTo>
                  <a:lnTo>
                    <a:pt x="96486" y="8875677"/>
                  </a:lnTo>
                  <a:lnTo>
                    <a:pt x="92927" y="8823032"/>
                  </a:lnTo>
                  <a:lnTo>
                    <a:pt x="90074" y="8769910"/>
                  </a:lnTo>
                  <a:lnTo>
                    <a:pt x="87942" y="8716313"/>
                  </a:lnTo>
                  <a:lnTo>
                    <a:pt x="86550" y="8662246"/>
                  </a:lnTo>
                  <a:lnTo>
                    <a:pt x="85913" y="8607709"/>
                  </a:lnTo>
                  <a:lnTo>
                    <a:pt x="86049" y="8552707"/>
                  </a:lnTo>
                  <a:lnTo>
                    <a:pt x="86974" y="8497242"/>
                  </a:lnTo>
                  <a:lnTo>
                    <a:pt x="88704" y="8441316"/>
                  </a:lnTo>
                  <a:lnTo>
                    <a:pt x="91258" y="8384933"/>
                  </a:lnTo>
                  <a:lnTo>
                    <a:pt x="94651" y="8328096"/>
                  </a:lnTo>
                  <a:lnTo>
                    <a:pt x="98900" y="8270806"/>
                  </a:lnTo>
                  <a:lnTo>
                    <a:pt x="104022" y="8213067"/>
                  </a:lnTo>
                  <a:lnTo>
                    <a:pt x="110034" y="8154882"/>
                  </a:lnTo>
                  <a:lnTo>
                    <a:pt x="116953" y="8096254"/>
                  </a:lnTo>
                  <a:lnTo>
                    <a:pt x="124795" y="8037185"/>
                  </a:lnTo>
                  <a:lnTo>
                    <a:pt x="133577" y="7977677"/>
                  </a:lnTo>
                  <a:lnTo>
                    <a:pt x="143316" y="7917735"/>
                  </a:lnTo>
                  <a:lnTo>
                    <a:pt x="154029" y="7857360"/>
                  </a:lnTo>
                  <a:lnTo>
                    <a:pt x="165732" y="7796556"/>
                  </a:lnTo>
                  <a:lnTo>
                    <a:pt x="178443" y="7735324"/>
                  </a:lnTo>
                  <a:lnTo>
                    <a:pt x="203434" y="7624809"/>
                  </a:lnTo>
                  <a:lnTo>
                    <a:pt x="247248" y="7428655"/>
                  </a:lnTo>
                  <a:lnTo>
                    <a:pt x="278620" y="7280842"/>
                  </a:lnTo>
                  <a:lnTo>
                    <a:pt x="308484" y="7132483"/>
                  </a:lnTo>
                  <a:lnTo>
                    <a:pt x="336632" y="6983627"/>
                  </a:lnTo>
                  <a:lnTo>
                    <a:pt x="354341" y="6884135"/>
                  </a:lnTo>
                  <a:lnTo>
                    <a:pt x="371133" y="6784458"/>
                  </a:lnTo>
                  <a:lnTo>
                    <a:pt x="386946" y="6684609"/>
                  </a:lnTo>
                  <a:lnTo>
                    <a:pt x="401719" y="6584601"/>
                  </a:lnTo>
                  <a:lnTo>
                    <a:pt x="415390" y="6484449"/>
                  </a:lnTo>
                  <a:lnTo>
                    <a:pt x="427897" y="6384168"/>
                  </a:lnTo>
                  <a:lnTo>
                    <a:pt x="439178" y="6283771"/>
                  </a:lnTo>
                  <a:lnTo>
                    <a:pt x="449173" y="6183272"/>
                  </a:lnTo>
                  <a:lnTo>
                    <a:pt x="457818" y="6082685"/>
                  </a:lnTo>
                  <a:lnTo>
                    <a:pt x="465053" y="5982025"/>
                  </a:lnTo>
                  <a:lnTo>
                    <a:pt x="470815" y="5881305"/>
                  </a:lnTo>
                  <a:lnTo>
                    <a:pt x="475043" y="5780539"/>
                  </a:lnTo>
                  <a:lnTo>
                    <a:pt x="477675" y="5679743"/>
                  </a:lnTo>
                  <a:lnTo>
                    <a:pt x="478650" y="5578928"/>
                  </a:lnTo>
                  <a:lnTo>
                    <a:pt x="477906" y="5478111"/>
                  </a:lnTo>
                  <a:lnTo>
                    <a:pt x="476870" y="5427706"/>
                  </a:lnTo>
                  <a:lnTo>
                    <a:pt x="475381" y="5377305"/>
                  </a:lnTo>
                  <a:lnTo>
                    <a:pt x="473127" y="5326611"/>
                  </a:lnTo>
                  <a:lnTo>
                    <a:pt x="469908" y="5276098"/>
                  </a:lnTo>
                  <a:lnTo>
                    <a:pt x="465765" y="5225758"/>
                  </a:lnTo>
                  <a:lnTo>
                    <a:pt x="460741" y="5175582"/>
                  </a:lnTo>
                  <a:lnTo>
                    <a:pt x="454879" y="5125562"/>
                  </a:lnTo>
                  <a:lnTo>
                    <a:pt x="448219" y="5075690"/>
                  </a:lnTo>
                  <a:lnTo>
                    <a:pt x="440806" y="5025959"/>
                  </a:lnTo>
                  <a:lnTo>
                    <a:pt x="432681" y="4976359"/>
                  </a:lnTo>
                  <a:lnTo>
                    <a:pt x="423886" y="4926883"/>
                  </a:lnTo>
                  <a:lnTo>
                    <a:pt x="414464" y="4877524"/>
                  </a:lnTo>
                  <a:lnTo>
                    <a:pt x="404458" y="4828271"/>
                  </a:lnTo>
                  <a:lnTo>
                    <a:pt x="393909" y="4779119"/>
                  </a:lnTo>
                  <a:lnTo>
                    <a:pt x="382860" y="4730058"/>
                  </a:lnTo>
                  <a:lnTo>
                    <a:pt x="371354" y="4681080"/>
                  </a:lnTo>
                  <a:lnTo>
                    <a:pt x="347138" y="4583342"/>
                  </a:lnTo>
                  <a:lnTo>
                    <a:pt x="321599" y="4485841"/>
                  </a:lnTo>
                  <a:lnTo>
                    <a:pt x="295077" y="4388512"/>
                  </a:lnTo>
                  <a:lnTo>
                    <a:pt x="199396" y="4048276"/>
                  </a:lnTo>
                  <a:lnTo>
                    <a:pt x="159572" y="3902174"/>
                  </a:lnTo>
                  <a:lnTo>
                    <a:pt x="134264" y="3804515"/>
                  </a:lnTo>
                  <a:lnTo>
                    <a:pt x="110344" y="3706574"/>
                  </a:lnTo>
                  <a:lnTo>
                    <a:pt x="99011" y="3657478"/>
                  </a:lnTo>
                  <a:lnTo>
                    <a:pt x="88151" y="3608287"/>
                  </a:lnTo>
                  <a:lnTo>
                    <a:pt x="77809" y="3558994"/>
                  </a:lnTo>
                  <a:lnTo>
                    <a:pt x="68025" y="3509589"/>
                  </a:lnTo>
                  <a:lnTo>
                    <a:pt x="58842" y="3460066"/>
                  </a:lnTo>
                  <a:lnTo>
                    <a:pt x="50303" y="3410415"/>
                  </a:lnTo>
                  <a:lnTo>
                    <a:pt x="42450" y="3360630"/>
                  </a:lnTo>
                  <a:lnTo>
                    <a:pt x="35324" y="3310701"/>
                  </a:lnTo>
                  <a:lnTo>
                    <a:pt x="28970" y="3260621"/>
                  </a:lnTo>
                  <a:lnTo>
                    <a:pt x="23429" y="3210381"/>
                  </a:lnTo>
                  <a:lnTo>
                    <a:pt x="18742" y="3159974"/>
                  </a:lnTo>
                  <a:lnTo>
                    <a:pt x="14704" y="3108866"/>
                  </a:lnTo>
                  <a:lnTo>
                    <a:pt x="11172" y="3057771"/>
                  </a:lnTo>
                  <a:lnTo>
                    <a:pt x="8138" y="3006689"/>
                  </a:lnTo>
                  <a:lnTo>
                    <a:pt x="5591" y="2955621"/>
                  </a:lnTo>
                  <a:lnTo>
                    <a:pt x="3521" y="2904567"/>
                  </a:lnTo>
                  <a:lnTo>
                    <a:pt x="1920" y="2853528"/>
                  </a:lnTo>
                  <a:lnTo>
                    <a:pt x="777" y="2802503"/>
                  </a:lnTo>
                  <a:lnTo>
                    <a:pt x="82" y="2751494"/>
                  </a:lnTo>
                  <a:lnTo>
                    <a:pt x="0" y="2649523"/>
                  </a:lnTo>
                  <a:lnTo>
                    <a:pt x="1594" y="2547618"/>
                  </a:lnTo>
                  <a:lnTo>
                    <a:pt x="4787" y="2445782"/>
                  </a:lnTo>
                  <a:lnTo>
                    <a:pt x="9501" y="2344019"/>
                  </a:lnTo>
                  <a:lnTo>
                    <a:pt x="15659" y="2242332"/>
                  </a:lnTo>
                  <a:lnTo>
                    <a:pt x="23181" y="2140723"/>
                  </a:lnTo>
                  <a:lnTo>
                    <a:pt x="31991" y="2039197"/>
                  </a:lnTo>
                  <a:lnTo>
                    <a:pt x="42010" y="1937757"/>
                  </a:lnTo>
                  <a:lnTo>
                    <a:pt x="53161" y="1836405"/>
                  </a:lnTo>
                  <a:lnTo>
                    <a:pt x="65364" y="1735145"/>
                  </a:lnTo>
                  <a:lnTo>
                    <a:pt x="78544" y="1633980"/>
                  </a:lnTo>
                  <a:lnTo>
                    <a:pt x="99971" y="1482419"/>
                  </a:lnTo>
                  <a:lnTo>
                    <a:pt x="123155" y="1331091"/>
                  </a:lnTo>
                  <a:lnTo>
                    <a:pt x="147832" y="1180006"/>
                  </a:lnTo>
                  <a:lnTo>
                    <a:pt x="182602" y="978958"/>
                  </a:lnTo>
                  <a:lnTo>
                    <a:pt x="264257" y="529755"/>
                  </a:lnTo>
                  <a:lnTo>
                    <a:pt x="311975" y="279361"/>
                  </a:lnTo>
                  <a:lnTo>
                    <a:pt x="342218" y="129010"/>
                  </a:lnTo>
                  <a:lnTo>
                    <a:pt x="369470" y="0"/>
                  </a:lnTo>
                  <a:lnTo>
                    <a:pt x="10188015" y="0"/>
                  </a:lnTo>
                  <a:close/>
                </a:path>
              </a:pathLst>
            </a:custGeom>
            <a:solidFill>
              <a:srgbClr val="8138A8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14241" y="0"/>
              <a:ext cx="8073758" cy="10286998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46333" cy="18116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163694"/>
            <a:ext cx="2433819" cy="31233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689834" cy="1817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7371127"/>
            <a:ext cx="2294925" cy="29158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60796" y="3102657"/>
            <a:ext cx="10696574" cy="40862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913770"/>
            <a:ext cx="1168781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320" dirty="0">
                <a:latin typeface="Trebuchet MS" panose="020B0603020202020204"/>
                <a:cs typeface="Trebuchet MS" panose="020B0603020202020204"/>
              </a:rPr>
              <a:t>CUSTOMIZABLE</a:t>
            </a:r>
            <a:r>
              <a:rPr sz="6400" spc="-33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6400" spc="254" dirty="0">
                <a:latin typeface="Trebuchet MS" panose="020B0603020202020204"/>
                <a:cs typeface="Trebuchet MS" panose="020B0603020202020204"/>
              </a:rPr>
              <a:t>CHALLENGES</a:t>
            </a:r>
            <a:endParaRPr sz="6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08291" y="584383"/>
            <a:ext cx="12182475" cy="70008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1072" y="7775288"/>
            <a:ext cx="16222344" cy="19678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650"/>
              </a:lnSpc>
              <a:spcBef>
                <a:spcPts val="100"/>
              </a:spcBef>
            </a:pPr>
            <a:r>
              <a:rPr sz="6400" b="1" spc="41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UI</a:t>
            </a:r>
            <a:r>
              <a:rPr sz="6400" b="1" spc="-29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400" b="1" spc="31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DEVELOPMENT</a:t>
            </a:r>
            <a:endParaRPr sz="6400">
              <a:latin typeface="Trebuchet MS" panose="020B0603020202020204"/>
              <a:cs typeface="Trebuchet MS" panose="020B0603020202020204"/>
            </a:endParaRPr>
          </a:p>
          <a:p>
            <a:pPr marL="7626350">
              <a:lnSpc>
                <a:spcPts val="7650"/>
              </a:lnSpc>
            </a:pPr>
            <a:r>
              <a:rPr sz="6400" b="1" spc="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EVALUATION</a:t>
            </a:r>
            <a:r>
              <a:rPr sz="6400" b="1" spc="-3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400" b="1" spc="4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MATRIX</a:t>
            </a:r>
            <a:endParaRPr sz="6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99983" y="0"/>
            <a:ext cx="10188575" cy="10287000"/>
            <a:chOff x="8099983" y="0"/>
            <a:chExt cx="10188575" cy="10287000"/>
          </a:xfrm>
        </p:grpSpPr>
        <p:sp>
          <p:nvSpPr>
            <p:cNvPr id="3" name="object 3"/>
            <p:cNvSpPr/>
            <p:nvPr/>
          </p:nvSpPr>
          <p:spPr>
            <a:xfrm>
              <a:off x="8099983" y="0"/>
              <a:ext cx="10188575" cy="10287000"/>
            </a:xfrm>
            <a:custGeom>
              <a:avLst/>
              <a:gdLst/>
              <a:ahLst/>
              <a:cxnLst/>
              <a:rect l="l" t="t" r="r" b="b"/>
              <a:pathLst>
                <a:path w="10188575" h="10287000">
                  <a:moveTo>
                    <a:pt x="10188015" y="0"/>
                  </a:moveTo>
                  <a:lnTo>
                    <a:pt x="10188015" y="10286999"/>
                  </a:lnTo>
                  <a:lnTo>
                    <a:pt x="480100" y="10286999"/>
                  </a:lnTo>
                  <a:lnTo>
                    <a:pt x="448038" y="10219427"/>
                  </a:lnTo>
                  <a:lnTo>
                    <a:pt x="414400" y="10144785"/>
                  </a:lnTo>
                  <a:lnTo>
                    <a:pt x="381639" y="10067911"/>
                  </a:lnTo>
                  <a:lnTo>
                    <a:pt x="365628" y="10028645"/>
                  </a:lnTo>
                  <a:lnTo>
                    <a:pt x="349887" y="9988829"/>
                  </a:lnTo>
                  <a:lnTo>
                    <a:pt x="334432" y="9948467"/>
                  </a:lnTo>
                  <a:lnTo>
                    <a:pt x="319280" y="9907561"/>
                  </a:lnTo>
                  <a:lnTo>
                    <a:pt x="304447" y="9866114"/>
                  </a:lnTo>
                  <a:lnTo>
                    <a:pt x="289951" y="9824128"/>
                  </a:lnTo>
                  <a:lnTo>
                    <a:pt x="275807" y="9781607"/>
                  </a:lnTo>
                  <a:lnTo>
                    <a:pt x="262034" y="9738554"/>
                  </a:lnTo>
                  <a:lnTo>
                    <a:pt x="248647" y="9694970"/>
                  </a:lnTo>
                  <a:lnTo>
                    <a:pt x="235664" y="9650860"/>
                  </a:lnTo>
                  <a:lnTo>
                    <a:pt x="223101" y="9606225"/>
                  </a:lnTo>
                  <a:lnTo>
                    <a:pt x="210975" y="9561069"/>
                  </a:lnTo>
                  <a:lnTo>
                    <a:pt x="199303" y="9515393"/>
                  </a:lnTo>
                  <a:lnTo>
                    <a:pt x="188101" y="9469202"/>
                  </a:lnTo>
                  <a:lnTo>
                    <a:pt x="177386" y="9422498"/>
                  </a:lnTo>
                  <a:lnTo>
                    <a:pt x="167176" y="9375283"/>
                  </a:lnTo>
                  <a:lnTo>
                    <a:pt x="157487" y="9327561"/>
                  </a:lnTo>
                  <a:lnTo>
                    <a:pt x="148335" y="9279334"/>
                  </a:lnTo>
                  <a:lnTo>
                    <a:pt x="139737" y="9230605"/>
                  </a:lnTo>
                  <a:lnTo>
                    <a:pt x="131711" y="9181376"/>
                  </a:lnTo>
                  <a:lnTo>
                    <a:pt x="124272" y="9131651"/>
                  </a:lnTo>
                  <a:lnTo>
                    <a:pt x="117438" y="9081433"/>
                  </a:lnTo>
                  <a:lnTo>
                    <a:pt x="111226" y="9030723"/>
                  </a:lnTo>
                  <a:lnTo>
                    <a:pt x="105652" y="8979526"/>
                  </a:lnTo>
                  <a:lnTo>
                    <a:pt x="100733" y="8927843"/>
                  </a:lnTo>
                  <a:lnTo>
                    <a:pt x="96486" y="8875677"/>
                  </a:lnTo>
                  <a:lnTo>
                    <a:pt x="92927" y="8823032"/>
                  </a:lnTo>
                  <a:lnTo>
                    <a:pt x="90074" y="8769910"/>
                  </a:lnTo>
                  <a:lnTo>
                    <a:pt x="87942" y="8716313"/>
                  </a:lnTo>
                  <a:lnTo>
                    <a:pt x="86550" y="8662246"/>
                  </a:lnTo>
                  <a:lnTo>
                    <a:pt x="85913" y="8607709"/>
                  </a:lnTo>
                  <a:lnTo>
                    <a:pt x="86049" y="8552707"/>
                  </a:lnTo>
                  <a:lnTo>
                    <a:pt x="86974" y="8497242"/>
                  </a:lnTo>
                  <a:lnTo>
                    <a:pt x="88704" y="8441316"/>
                  </a:lnTo>
                  <a:lnTo>
                    <a:pt x="91258" y="8384933"/>
                  </a:lnTo>
                  <a:lnTo>
                    <a:pt x="94651" y="8328096"/>
                  </a:lnTo>
                  <a:lnTo>
                    <a:pt x="98900" y="8270806"/>
                  </a:lnTo>
                  <a:lnTo>
                    <a:pt x="104022" y="8213067"/>
                  </a:lnTo>
                  <a:lnTo>
                    <a:pt x="110034" y="8154882"/>
                  </a:lnTo>
                  <a:lnTo>
                    <a:pt x="116953" y="8096254"/>
                  </a:lnTo>
                  <a:lnTo>
                    <a:pt x="124795" y="8037185"/>
                  </a:lnTo>
                  <a:lnTo>
                    <a:pt x="133577" y="7977677"/>
                  </a:lnTo>
                  <a:lnTo>
                    <a:pt x="143316" y="7917735"/>
                  </a:lnTo>
                  <a:lnTo>
                    <a:pt x="154029" y="7857360"/>
                  </a:lnTo>
                  <a:lnTo>
                    <a:pt x="165732" y="7796556"/>
                  </a:lnTo>
                  <a:lnTo>
                    <a:pt x="178443" y="7735324"/>
                  </a:lnTo>
                  <a:lnTo>
                    <a:pt x="203434" y="7624809"/>
                  </a:lnTo>
                  <a:lnTo>
                    <a:pt x="247248" y="7428655"/>
                  </a:lnTo>
                  <a:lnTo>
                    <a:pt x="278620" y="7280842"/>
                  </a:lnTo>
                  <a:lnTo>
                    <a:pt x="308484" y="7132483"/>
                  </a:lnTo>
                  <a:lnTo>
                    <a:pt x="336632" y="6983627"/>
                  </a:lnTo>
                  <a:lnTo>
                    <a:pt x="354341" y="6884135"/>
                  </a:lnTo>
                  <a:lnTo>
                    <a:pt x="371133" y="6784458"/>
                  </a:lnTo>
                  <a:lnTo>
                    <a:pt x="386946" y="6684609"/>
                  </a:lnTo>
                  <a:lnTo>
                    <a:pt x="401719" y="6584601"/>
                  </a:lnTo>
                  <a:lnTo>
                    <a:pt x="415390" y="6484449"/>
                  </a:lnTo>
                  <a:lnTo>
                    <a:pt x="427897" y="6384168"/>
                  </a:lnTo>
                  <a:lnTo>
                    <a:pt x="439178" y="6283771"/>
                  </a:lnTo>
                  <a:lnTo>
                    <a:pt x="449173" y="6183272"/>
                  </a:lnTo>
                  <a:lnTo>
                    <a:pt x="457818" y="6082685"/>
                  </a:lnTo>
                  <a:lnTo>
                    <a:pt x="465053" y="5982025"/>
                  </a:lnTo>
                  <a:lnTo>
                    <a:pt x="470815" y="5881305"/>
                  </a:lnTo>
                  <a:lnTo>
                    <a:pt x="475043" y="5780539"/>
                  </a:lnTo>
                  <a:lnTo>
                    <a:pt x="477675" y="5679743"/>
                  </a:lnTo>
                  <a:lnTo>
                    <a:pt x="478650" y="5578928"/>
                  </a:lnTo>
                  <a:lnTo>
                    <a:pt x="477906" y="5478111"/>
                  </a:lnTo>
                  <a:lnTo>
                    <a:pt x="476870" y="5427706"/>
                  </a:lnTo>
                  <a:lnTo>
                    <a:pt x="475381" y="5377305"/>
                  </a:lnTo>
                  <a:lnTo>
                    <a:pt x="473127" y="5326611"/>
                  </a:lnTo>
                  <a:lnTo>
                    <a:pt x="469908" y="5276098"/>
                  </a:lnTo>
                  <a:lnTo>
                    <a:pt x="465765" y="5225758"/>
                  </a:lnTo>
                  <a:lnTo>
                    <a:pt x="460741" y="5175582"/>
                  </a:lnTo>
                  <a:lnTo>
                    <a:pt x="454879" y="5125562"/>
                  </a:lnTo>
                  <a:lnTo>
                    <a:pt x="448219" y="5075690"/>
                  </a:lnTo>
                  <a:lnTo>
                    <a:pt x="440806" y="5025959"/>
                  </a:lnTo>
                  <a:lnTo>
                    <a:pt x="432681" y="4976359"/>
                  </a:lnTo>
                  <a:lnTo>
                    <a:pt x="423886" y="4926883"/>
                  </a:lnTo>
                  <a:lnTo>
                    <a:pt x="414464" y="4877524"/>
                  </a:lnTo>
                  <a:lnTo>
                    <a:pt x="404458" y="4828271"/>
                  </a:lnTo>
                  <a:lnTo>
                    <a:pt x="393909" y="4779119"/>
                  </a:lnTo>
                  <a:lnTo>
                    <a:pt x="382860" y="4730058"/>
                  </a:lnTo>
                  <a:lnTo>
                    <a:pt x="371354" y="4681080"/>
                  </a:lnTo>
                  <a:lnTo>
                    <a:pt x="347138" y="4583342"/>
                  </a:lnTo>
                  <a:lnTo>
                    <a:pt x="321599" y="4485841"/>
                  </a:lnTo>
                  <a:lnTo>
                    <a:pt x="295077" y="4388512"/>
                  </a:lnTo>
                  <a:lnTo>
                    <a:pt x="199396" y="4048276"/>
                  </a:lnTo>
                  <a:lnTo>
                    <a:pt x="159572" y="3902174"/>
                  </a:lnTo>
                  <a:lnTo>
                    <a:pt x="134264" y="3804515"/>
                  </a:lnTo>
                  <a:lnTo>
                    <a:pt x="110344" y="3706574"/>
                  </a:lnTo>
                  <a:lnTo>
                    <a:pt x="99011" y="3657478"/>
                  </a:lnTo>
                  <a:lnTo>
                    <a:pt x="88151" y="3608287"/>
                  </a:lnTo>
                  <a:lnTo>
                    <a:pt x="77809" y="3558994"/>
                  </a:lnTo>
                  <a:lnTo>
                    <a:pt x="68025" y="3509589"/>
                  </a:lnTo>
                  <a:lnTo>
                    <a:pt x="58842" y="3460066"/>
                  </a:lnTo>
                  <a:lnTo>
                    <a:pt x="50303" y="3410415"/>
                  </a:lnTo>
                  <a:lnTo>
                    <a:pt x="42450" y="3360630"/>
                  </a:lnTo>
                  <a:lnTo>
                    <a:pt x="35324" y="3310701"/>
                  </a:lnTo>
                  <a:lnTo>
                    <a:pt x="28970" y="3260621"/>
                  </a:lnTo>
                  <a:lnTo>
                    <a:pt x="23429" y="3210381"/>
                  </a:lnTo>
                  <a:lnTo>
                    <a:pt x="18742" y="3159974"/>
                  </a:lnTo>
                  <a:lnTo>
                    <a:pt x="14704" y="3108866"/>
                  </a:lnTo>
                  <a:lnTo>
                    <a:pt x="11172" y="3057771"/>
                  </a:lnTo>
                  <a:lnTo>
                    <a:pt x="8138" y="3006689"/>
                  </a:lnTo>
                  <a:lnTo>
                    <a:pt x="5591" y="2955621"/>
                  </a:lnTo>
                  <a:lnTo>
                    <a:pt x="3521" y="2904567"/>
                  </a:lnTo>
                  <a:lnTo>
                    <a:pt x="1920" y="2853528"/>
                  </a:lnTo>
                  <a:lnTo>
                    <a:pt x="777" y="2802503"/>
                  </a:lnTo>
                  <a:lnTo>
                    <a:pt x="82" y="2751494"/>
                  </a:lnTo>
                  <a:lnTo>
                    <a:pt x="0" y="2649523"/>
                  </a:lnTo>
                  <a:lnTo>
                    <a:pt x="1594" y="2547618"/>
                  </a:lnTo>
                  <a:lnTo>
                    <a:pt x="4787" y="2445782"/>
                  </a:lnTo>
                  <a:lnTo>
                    <a:pt x="9501" y="2344019"/>
                  </a:lnTo>
                  <a:lnTo>
                    <a:pt x="15659" y="2242332"/>
                  </a:lnTo>
                  <a:lnTo>
                    <a:pt x="23181" y="2140723"/>
                  </a:lnTo>
                  <a:lnTo>
                    <a:pt x="31991" y="2039197"/>
                  </a:lnTo>
                  <a:lnTo>
                    <a:pt x="42010" y="1937757"/>
                  </a:lnTo>
                  <a:lnTo>
                    <a:pt x="53161" y="1836405"/>
                  </a:lnTo>
                  <a:lnTo>
                    <a:pt x="65364" y="1735145"/>
                  </a:lnTo>
                  <a:lnTo>
                    <a:pt x="78544" y="1633980"/>
                  </a:lnTo>
                  <a:lnTo>
                    <a:pt x="99971" y="1482419"/>
                  </a:lnTo>
                  <a:lnTo>
                    <a:pt x="123155" y="1331091"/>
                  </a:lnTo>
                  <a:lnTo>
                    <a:pt x="147832" y="1180006"/>
                  </a:lnTo>
                  <a:lnTo>
                    <a:pt x="182602" y="978958"/>
                  </a:lnTo>
                  <a:lnTo>
                    <a:pt x="264257" y="529755"/>
                  </a:lnTo>
                  <a:lnTo>
                    <a:pt x="311975" y="279361"/>
                  </a:lnTo>
                  <a:lnTo>
                    <a:pt x="342218" y="129010"/>
                  </a:lnTo>
                  <a:lnTo>
                    <a:pt x="369470" y="0"/>
                  </a:lnTo>
                  <a:lnTo>
                    <a:pt x="10188015" y="0"/>
                  </a:lnTo>
                  <a:close/>
                </a:path>
              </a:pathLst>
            </a:custGeom>
            <a:solidFill>
              <a:srgbClr val="8138A8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14241" y="0"/>
              <a:ext cx="8073758" cy="10286998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46333" cy="18116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163694"/>
            <a:ext cx="2433819" cy="31233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689834" cy="1817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7371127"/>
            <a:ext cx="2294925" cy="291587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62976" y="2257195"/>
            <a:ext cx="7285990" cy="454406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 marR="3583305">
              <a:lnSpc>
                <a:spcPts val="6970"/>
              </a:lnSpc>
              <a:spcBef>
                <a:spcPts val="920"/>
              </a:spcBef>
            </a:pPr>
            <a:r>
              <a:rPr sz="6400" b="1" spc="66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ML </a:t>
            </a:r>
            <a:r>
              <a:rPr sz="6400" b="1" spc="22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6400" b="1" spc="229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400" b="1" spc="-229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6400" b="1" spc="49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6400" b="1" spc="310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6400" b="1" spc="-21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6400" b="1" spc="51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6400" b="1" spc="-6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6400" b="1" spc="31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R</a:t>
            </a:r>
            <a:endParaRPr sz="64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ts val="6980"/>
              </a:lnSpc>
            </a:pPr>
            <a:r>
              <a:rPr sz="6400" b="1" spc="300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EVALUATION</a:t>
            </a:r>
            <a:r>
              <a:rPr sz="6400" b="1" spc="-32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400" b="1" spc="63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6400" b="1" spc="-1914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400" b="1" spc="150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GESTURE </a:t>
            </a:r>
            <a:r>
              <a:rPr sz="6400" b="1" spc="155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400" b="1" spc="254" dirty="0">
                <a:solidFill>
                  <a:srgbClr val="16CDD9"/>
                </a:solidFill>
                <a:latin typeface="Trebuchet MS" panose="020B0603020202020204"/>
                <a:cs typeface="Trebuchet MS" panose="020B0603020202020204"/>
              </a:rPr>
              <a:t>ANALYTICS</a:t>
            </a:r>
            <a:endParaRPr sz="6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</a:t>
            </a:r>
            <a:r>
              <a:rPr spc="-110" dirty="0"/>
              <a:t>a</a:t>
            </a:r>
            <a:r>
              <a:rPr spc="-80" dirty="0"/>
              <a:t>m</a:t>
            </a:r>
            <a:r>
              <a:rPr spc="45" dirty="0"/>
              <a:t>p</a:t>
            </a:r>
            <a:r>
              <a:rPr spc="25" dirty="0"/>
              <a:t>l</a:t>
            </a:r>
            <a:r>
              <a:rPr spc="-30" dirty="0"/>
              <a:t>e</a:t>
            </a:r>
            <a:r>
              <a:rPr spc="-195" dirty="0"/>
              <a:t> </a:t>
            </a:r>
            <a:r>
              <a:rPr spc="85" dirty="0"/>
              <a:t>c</a:t>
            </a:r>
            <a:r>
              <a:rPr spc="25" dirty="0"/>
              <a:t>l</a:t>
            </a:r>
            <a:r>
              <a:rPr spc="-110" dirty="0"/>
              <a:t>a</a:t>
            </a:r>
            <a:r>
              <a:rPr spc="-70" dirty="0"/>
              <a:t>ss</a:t>
            </a:r>
            <a:r>
              <a:rPr spc="-35" dirty="0"/>
              <a:t>e</a:t>
            </a:r>
            <a:r>
              <a:rPr spc="-65" dirty="0"/>
              <a:t>s</a:t>
            </a:r>
            <a:endParaRPr spc="-65" dirty="0"/>
          </a:p>
        </p:txBody>
      </p:sp>
      <p:sp>
        <p:nvSpPr>
          <p:cNvPr id="11" name="object 11"/>
          <p:cNvSpPr txBox="1"/>
          <p:nvPr/>
        </p:nvSpPr>
        <p:spPr>
          <a:xfrm>
            <a:off x="9207175" y="1516373"/>
            <a:ext cx="7142480" cy="662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9675" marR="1096010" indent="-106045" algn="ctr">
              <a:lnSpc>
                <a:spcPct val="116000"/>
              </a:lnSpc>
              <a:spcBef>
                <a:spcPts val="100"/>
              </a:spcBef>
            </a:pPr>
            <a:r>
              <a:rPr sz="3400" spc="-35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1</a:t>
            </a:r>
            <a:r>
              <a:rPr sz="3400" spc="-18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3400" spc="2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3400" spc="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400" spc="114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5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3400" spc="2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114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25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3400" spc="-3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s  </a:t>
            </a:r>
            <a:r>
              <a:rPr sz="3400" spc="-29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2</a:t>
            </a:r>
            <a:r>
              <a:rPr sz="3400" spc="-18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3400" spc="9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3400" spc="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ll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6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9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3400" spc="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400" spc="1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3400" spc="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400" spc="1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3400" spc="3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d  </a:t>
            </a:r>
            <a:r>
              <a:rPr sz="3400" spc="-18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3</a:t>
            </a:r>
            <a:r>
              <a:rPr sz="3400" spc="-18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3400" spc="2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400" spc="-29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k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6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2045970" marR="1932305" indent="-106045" algn="ctr">
              <a:lnSpc>
                <a:spcPct val="116000"/>
              </a:lnSpc>
            </a:pPr>
            <a:r>
              <a:rPr sz="3400" spc="2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4.Stop </a:t>
            </a:r>
            <a:r>
              <a:rPr sz="3400" spc="-2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Sign </a:t>
            </a:r>
            <a:r>
              <a:rPr sz="3400" spc="-2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5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5</a:t>
            </a:r>
            <a:r>
              <a:rPr sz="3400" spc="-18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3400" spc="2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3400" spc="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3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10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3400" spc="5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3400" spc="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3400" spc="1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  </a:t>
            </a:r>
            <a:r>
              <a:rPr sz="3400" spc="3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6</a:t>
            </a:r>
            <a:r>
              <a:rPr sz="3400" spc="-18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3400" spc="-1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-3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3400" spc="-6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3400" spc="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2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3400" spc="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400" spc="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3400" spc="-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948055" marR="834390" indent="1327150">
              <a:lnSpc>
                <a:spcPct val="116000"/>
              </a:lnSpc>
            </a:pPr>
            <a:r>
              <a:rPr sz="3400" spc="-48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7</a:t>
            </a:r>
            <a:r>
              <a:rPr sz="3400" spc="-18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-3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3400" spc="-6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3400" spc="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1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3400" spc="3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p  </a:t>
            </a:r>
            <a:r>
              <a:rPr sz="3400" spc="-10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8</a:t>
            </a:r>
            <a:r>
              <a:rPr sz="3400" spc="-18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3400" spc="-1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-3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3400" spc="1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6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2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3400" spc="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400" spc="1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3400" spc="-29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k</a:t>
            </a:r>
            <a:r>
              <a:rPr sz="3400" spc="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3400" spc="5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509270" indent="-497205">
              <a:lnSpc>
                <a:spcPct val="100000"/>
              </a:lnSpc>
              <a:spcBef>
                <a:spcPts val="645"/>
              </a:spcBef>
              <a:buAutoNum type="arabicPeriod" startAt="9"/>
              <a:tabLst>
                <a:tab pos="509905" algn="l"/>
              </a:tabLst>
            </a:pPr>
            <a:r>
              <a:rPr sz="3400" spc="-1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-3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3400" spc="1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6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2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3400" spc="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400" spc="-3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114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5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3400" spc="1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3400" spc="1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3400" spc="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400" spc="1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3400" spc="-29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k</a:t>
            </a:r>
            <a:r>
              <a:rPr sz="3400" spc="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3400" spc="5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73990" marR="59690" indent="103505">
              <a:lnSpc>
                <a:spcPct val="116000"/>
              </a:lnSpc>
              <a:buAutoNum type="arabicPeriod" startAt="9"/>
              <a:tabLst>
                <a:tab pos="1030605" algn="l"/>
              </a:tabLst>
            </a:pPr>
            <a:r>
              <a:rPr sz="3400" spc="-13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Z</a:t>
            </a:r>
            <a:r>
              <a:rPr sz="3400" spc="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3400" spc="-6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1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400" spc="-3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3400" spc="12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254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114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-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9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3400" spc="-3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ll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6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3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d  </a:t>
            </a:r>
            <a:r>
              <a:rPr sz="3400" spc="-35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11</a:t>
            </a:r>
            <a:r>
              <a:rPr sz="3400" spc="-18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3400" spc="-13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Z</a:t>
            </a:r>
            <a:r>
              <a:rPr sz="3400" spc="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3400" spc="-6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1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400" spc="-3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3400" spc="12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254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114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-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400" spc="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3400" spc="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400" spc="-24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9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3400" spc="-7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400" spc="-1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400" spc="-25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3400" spc="5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3400" spc="15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3400" spc="-40" dirty="0">
                <a:solidFill>
                  <a:srgbClr val="16CDD9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20792" y="0"/>
            <a:ext cx="11991974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43741" y="407594"/>
            <a:ext cx="1333499" cy="18383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132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60637" y="0"/>
            <a:ext cx="7327363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82748" cy="10286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64228" y="0"/>
            <a:ext cx="4123771" cy="22122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06414" y="7766082"/>
            <a:ext cx="3281585" cy="25209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90421" y="0"/>
            <a:ext cx="82295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924113"/>
            <a:ext cx="18288000" cy="4363085"/>
            <a:chOff x="0" y="5924113"/>
            <a:chExt cx="18288000" cy="43630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5924113"/>
              <a:ext cx="18287999" cy="43628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43530"/>
              <a:ext cx="18287999" cy="304346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0"/>
            <a:ext cx="18288000" cy="4620895"/>
            <a:chOff x="0" y="0"/>
            <a:chExt cx="18288000" cy="4620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46208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9" cy="31601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41766" y="4318031"/>
            <a:ext cx="7804150" cy="159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300" spc="605" dirty="0">
                <a:latin typeface="Trebuchet MS" panose="020B0603020202020204"/>
                <a:cs typeface="Trebuchet MS" panose="020B0603020202020204"/>
              </a:rPr>
              <a:t>THANK</a:t>
            </a:r>
            <a:r>
              <a:rPr sz="1030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0300" spc="620" dirty="0">
                <a:latin typeface="Trebuchet MS" panose="020B0603020202020204"/>
                <a:cs typeface="Trebuchet MS" panose="020B0603020202020204"/>
              </a:rPr>
              <a:t>YOU</a:t>
            </a:r>
            <a:endParaRPr sz="103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848985" cy="4585970"/>
            <a:chOff x="0" y="0"/>
            <a:chExt cx="5848985" cy="45859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5236934" cy="31062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848572" cy="45858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63973" y="1806114"/>
            <a:ext cx="3968750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500" spc="130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TABLE </a:t>
            </a:r>
            <a:r>
              <a:rPr sz="6500" spc="185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6500" spc="-1945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500" spc="160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6500" spc="595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6500" spc="940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6500" spc="-220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6500" spc="-65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6500" spc="940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6500" spc="-215" dirty="0">
                <a:solidFill>
                  <a:srgbClr val="BE45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endParaRPr sz="6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82687" y="3217354"/>
            <a:ext cx="6182360" cy="439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spc="6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700" spc="-16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700" spc="-229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700" spc="-12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700" spc="-3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700" spc="-8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700" spc="-9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700" spc="-14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8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700" spc="-13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700" spc="-5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700" spc="-13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700" spc="-8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700" spc="4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700" spc="-8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700" spc="-9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700" spc="-26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700" spc="-14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17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&amp;</a:t>
            </a:r>
            <a:r>
              <a:rPr sz="2700" spc="-14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38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700" spc="-9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700" spc="-8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700" spc="6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700" spc="-38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700" spc="-16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700" spc="-5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700" spc="-13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700" spc="-38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700" spc="-229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700" spc="-229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N</a:t>
            </a:r>
            <a:endParaRPr sz="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00237" y="4280483"/>
            <a:ext cx="6988175" cy="0"/>
          </a:xfrm>
          <a:custGeom>
            <a:avLst/>
            <a:gdLst/>
            <a:ahLst/>
            <a:cxnLst/>
            <a:rect l="l" t="t" r="r" b="b"/>
            <a:pathLst>
              <a:path w="6988175">
                <a:moveTo>
                  <a:pt x="0" y="0"/>
                </a:moveTo>
                <a:lnTo>
                  <a:pt x="6987562" y="0"/>
                </a:lnTo>
              </a:path>
            </a:pathLst>
          </a:custGeom>
          <a:ln w="9700">
            <a:solidFill>
              <a:srgbClr val="C6AB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882687" y="4793243"/>
            <a:ext cx="777240" cy="439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spc="-38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700" spc="-21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700" spc="-8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700" spc="-19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A</a:t>
            </a:r>
            <a:endParaRPr sz="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00237" y="5856372"/>
            <a:ext cx="6988175" cy="0"/>
          </a:xfrm>
          <a:custGeom>
            <a:avLst/>
            <a:gdLst/>
            <a:ahLst/>
            <a:cxnLst/>
            <a:rect l="l" t="t" r="r" b="b"/>
            <a:pathLst>
              <a:path w="6988175">
                <a:moveTo>
                  <a:pt x="0" y="0"/>
                </a:moveTo>
                <a:lnTo>
                  <a:pt x="6987562" y="0"/>
                </a:lnTo>
              </a:path>
            </a:pathLst>
          </a:custGeom>
          <a:ln w="9700">
            <a:solidFill>
              <a:srgbClr val="C6AB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882687" y="6369132"/>
            <a:ext cx="1821814" cy="439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spc="-9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APPROACH</a:t>
            </a:r>
            <a:endParaRPr sz="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00237" y="7432262"/>
            <a:ext cx="6988175" cy="0"/>
          </a:xfrm>
          <a:custGeom>
            <a:avLst/>
            <a:gdLst/>
            <a:ahLst/>
            <a:cxnLst/>
            <a:rect l="l" t="t" r="r" b="b"/>
            <a:pathLst>
              <a:path w="6988175">
                <a:moveTo>
                  <a:pt x="0" y="0"/>
                </a:moveTo>
                <a:lnTo>
                  <a:pt x="6987562" y="0"/>
                </a:lnTo>
              </a:path>
            </a:pathLst>
          </a:custGeom>
          <a:ln w="9700">
            <a:solidFill>
              <a:srgbClr val="C6AB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882687" y="7945022"/>
            <a:ext cx="4105275" cy="439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spc="-2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700" spc="-11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700" spc="-13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700" spc="-11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700" spc="-16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700" spc="-22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700" spc="-14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8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700" spc="-7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700" spc="-229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700" spc="6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700" spc="-22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700" spc="-14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229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700" spc="-16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700" spc="-14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11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700" spc="-229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700" spc="-160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700" spc="-345" dirty="0">
                <a:solidFill>
                  <a:srgbClr val="C6AB99"/>
                </a:solidFill>
                <a:latin typeface="Verdana" panose="020B0604030504040204"/>
                <a:cs typeface="Verdana" panose="020B0604030504040204"/>
              </a:rPr>
              <a:t>K</a:t>
            </a:r>
            <a:endParaRPr sz="27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5958604" cy="33419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03442" y="0"/>
            <a:ext cx="5084556" cy="44321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0" y="38100"/>
            <a:ext cx="5657753" cy="29083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07947" y="0"/>
            <a:ext cx="5680052" cy="28853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71800" y="342900"/>
            <a:ext cx="14138910" cy="222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60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P</a:t>
            </a:r>
            <a:r>
              <a:rPr sz="7200" spc="-160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R</a:t>
            </a:r>
            <a:r>
              <a:rPr sz="7200" spc="-229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O</a:t>
            </a:r>
            <a:r>
              <a:rPr sz="7200" spc="-125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B</a:t>
            </a:r>
            <a:r>
              <a:rPr sz="7200" spc="-35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L</a:t>
            </a:r>
            <a:r>
              <a:rPr sz="7200" spc="-85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E</a:t>
            </a:r>
            <a:r>
              <a:rPr sz="7200" spc="-95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M</a:t>
            </a:r>
            <a:r>
              <a:rPr sz="7200" spc="-140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 </a:t>
            </a:r>
            <a:r>
              <a:rPr lang="en-US" sz="7200" spc="-140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S</a:t>
            </a:r>
            <a:r>
              <a:rPr sz="7200" spc="-130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T</a:t>
            </a:r>
            <a:r>
              <a:rPr sz="7200" spc="-55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A</a:t>
            </a:r>
            <a:r>
              <a:rPr sz="7200" spc="-130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T</a:t>
            </a:r>
            <a:r>
              <a:rPr sz="7200" spc="-85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E</a:t>
            </a:r>
            <a:r>
              <a:rPr sz="7200" spc="40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M</a:t>
            </a:r>
            <a:r>
              <a:rPr sz="7200" spc="-85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E</a:t>
            </a:r>
            <a:r>
              <a:rPr sz="7200" spc="-95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N</a:t>
            </a:r>
            <a:r>
              <a:rPr sz="7200" spc="-265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T</a:t>
            </a:r>
            <a:r>
              <a:rPr lang="en-US" sz="7200" spc="-265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  <a:sym typeface="+mn-ea"/>
              </a:rPr>
              <a:t> </a:t>
            </a:r>
            <a:r>
              <a:rPr sz="7200" spc="315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</a:rPr>
              <a:t>&amp;</a:t>
            </a:r>
            <a:r>
              <a:rPr sz="7200" spc="-340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lang="en-US" sz="7200" spc="-34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                     </a:t>
            </a:r>
            <a:r>
              <a:rPr sz="7200" spc="450" dirty="0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</a:rPr>
              <a:t>INSPIRATION</a:t>
            </a:r>
            <a:endParaRPr sz="7200" spc="450" dirty="0">
              <a:solidFill>
                <a:schemeClr val="bg1"/>
              </a:solidFill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21114" y="2916008"/>
            <a:ext cx="6019165" cy="1360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1450">
              <a:lnSpc>
                <a:spcPct val="117000"/>
              </a:lnSpc>
              <a:spcBef>
                <a:spcPts val="95"/>
              </a:spcBef>
            </a:pPr>
            <a:r>
              <a:rPr sz="25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According</a:t>
            </a:r>
            <a:r>
              <a:rPr sz="25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5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Statistics,</a:t>
            </a:r>
            <a:r>
              <a:rPr sz="25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Virtual</a:t>
            </a:r>
            <a:r>
              <a:rPr sz="25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reality </a:t>
            </a:r>
            <a:r>
              <a:rPr sz="25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2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(VR)</a:t>
            </a:r>
            <a:r>
              <a:rPr sz="25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based</a:t>
            </a:r>
            <a:r>
              <a:rPr sz="25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training</a:t>
            </a:r>
            <a:r>
              <a:rPr sz="25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has</a:t>
            </a:r>
            <a:r>
              <a:rPr sz="25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been</a:t>
            </a:r>
            <a:r>
              <a:rPr sz="25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shown</a:t>
            </a:r>
            <a:r>
              <a:rPr sz="25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endParaRPr sz="25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5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reduce</a:t>
            </a:r>
            <a:r>
              <a:rPr sz="25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public</a:t>
            </a:r>
            <a:r>
              <a:rPr sz="25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speaking</a:t>
            </a:r>
            <a:r>
              <a:rPr sz="25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anxiety</a:t>
            </a:r>
            <a:r>
              <a:rPr sz="25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25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500" spc="-2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52%.</a:t>
            </a:r>
            <a:endParaRPr sz="2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560" y="2846933"/>
            <a:ext cx="8564880" cy="5966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95"/>
              </a:spcBef>
            </a:pPr>
            <a:r>
              <a:rPr sz="265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Public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speaking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common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essential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skill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various </a:t>
            </a:r>
            <a:r>
              <a:rPr sz="2650" spc="-9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personal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professional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purposes,</a:t>
            </a:r>
            <a:r>
              <a:rPr sz="26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such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education, </a:t>
            </a:r>
            <a:r>
              <a:rPr sz="2650" spc="-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650" spc="-2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6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ee</a:t>
            </a:r>
            <a:r>
              <a:rPr sz="26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650" spc="-3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6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650" spc="-2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6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6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650" spc="-2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6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6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650" spc="-3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2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650" spc="-3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4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650" spc="-2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650" spc="-3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6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65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  </a:t>
            </a:r>
            <a:r>
              <a:rPr sz="265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experience </a:t>
            </a:r>
            <a:r>
              <a:rPr sz="265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fear, 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anxiety, </a:t>
            </a:r>
            <a:r>
              <a:rPr sz="26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 </a:t>
            </a:r>
            <a:r>
              <a:rPr sz="265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lack </a:t>
            </a:r>
            <a:r>
              <a:rPr sz="265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 </a:t>
            </a:r>
            <a:r>
              <a:rPr sz="265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confidence 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when </a:t>
            </a:r>
            <a:r>
              <a:rPr sz="265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faced </a:t>
            </a:r>
            <a:r>
              <a:rPr sz="265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with </a:t>
            </a:r>
            <a:r>
              <a:rPr sz="265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public </a:t>
            </a:r>
            <a:r>
              <a:rPr sz="26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speaking </a:t>
            </a:r>
            <a:r>
              <a:rPr sz="265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situations, </a:t>
            </a:r>
            <a:r>
              <a:rPr sz="265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which 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can </a:t>
            </a:r>
            <a:r>
              <a:rPr sz="265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affect their </a:t>
            </a:r>
            <a:r>
              <a:rPr sz="265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performance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6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communication. </a:t>
            </a:r>
            <a:r>
              <a:rPr sz="26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Moreover,</a:t>
            </a:r>
            <a:r>
              <a:rPr sz="26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traditional </a:t>
            </a:r>
            <a:r>
              <a:rPr sz="26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public </a:t>
            </a:r>
            <a:r>
              <a:rPr sz="26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speaking </a:t>
            </a:r>
            <a:r>
              <a:rPr sz="265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training </a:t>
            </a:r>
            <a:r>
              <a:rPr sz="265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methods </a:t>
            </a:r>
            <a:r>
              <a:rPr sz="2650" spc="-3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may 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not 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 </a:t>
            </a:r>
            <a:r>
              <a:rPr sz="265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accessible, </a:t>
            </a:r>
            <a:r>
              <a:rPr sz="265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affordable, </a:t>
            </a:r>
            <a:r>
              <a:rPr sz="26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 </a:t>
            </a:r>
            <a:r>
              <a:rPr sz="265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effective for </a:t>
            </a:r>
            <a:r>
              <a:rPr sz="2650" spc="-25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everyone, </a:t>
            </a:r>
            <a:r>
              <a:rPr sz="265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2650" spc="-3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may 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not </a:t>
            </a:r>
            <a:r>
              <a:rPr sz="265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provide </a:t>
            </a:r>
            <a:r>
              <a:rPr sz="265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6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6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650" spc="-2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6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6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3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ee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6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650" spc="-2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650" spc="-2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r>
              <a:rPr sz="2650" spc="-3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65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650" spc="-2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6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4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6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6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</a:t>
            </a:r>
            <a:r>
              <a:rPr sz="2650" spc="-2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6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6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650" spc="-3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650" spc="-4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4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4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</a:t>
            </a:r>
            <a:r>
              <a:rPr sz="265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70</a:t>
            </a:r>
            <a:r>
              <a:rPr sz="2650" spc="-7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265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)  </a:t>
            </a:r>
            <a:r>
              <a:rPr sz="2650" spc="-2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6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4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6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650" spc="-2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650" spc="-3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650" spc="-2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6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4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4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</a:t>
            </a:r>
            <a:r>
              <a:rPr sz="265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57</a:t>
            </a:r>
            <a:r>
              <a:rPr sz="2650" spc="-7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2650" spc="-4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)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65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65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6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6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65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65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65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  </a:t>
            </a:r>
            <a:r>
              <a:rPr sz="265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glossophobia.</a:t>
            </a:r>
            <a:endParaRPr sz="26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332220" cy="3806190"/>
            <a:chOff x="0" y="0"/>
            <a:chExt cx="6332220" cy="38061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6332122" cy="38058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57753" cy="290833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9565675" y="1875133"/>
            <a:ext cx="7689215" cy="0"/>
          </a:xfrm>
          <a:custGeom>
            <a:avLst/>
            <a:gdLst/>
            <a:ahLst/>
            <a:cxnLst/>
            <a:rect l="l" t="t" r="r" b="b"/>
            <a:pathLst>
              <a:path w="7689215">
                <a:moveTo>
                  <a:pt x="0" y="0"/>
                </a:moveTo>
                <a:lnTo>
                  <a:pt x="7688860" y="0"/>
                </a:lnTo>
              </a:path>
            </a:pathLst>
          </a:custGeom>
          <a:ln w="9524">
            <a:solidFill>
              <a:srgbClr val="8138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65675" y="9029720"/>
            <a:ext cx="7689215" cy="0"/>
          </a:xfrm>
          <a:custGeom>
            <a:avLst/>
            <a:gdLst/>
            <a:ahLst/>
            <a:cxnLst/>
            <a:rect l="l" t="t" r="r" b="b"/>
            <a:pathLst>
              <a:path w="7689215">
                <a:moveTo>
                  <a:pt x="0" y="0"/>
                </a:moveTo>
                <a:lnTo>
                  <a:pt x="7688860" y="0"/>
                </a:lnTo>
              </a:path>
            </a:pathLst>
          </a:custGeom>
          <a:ln w="9524">
            <a:solidFill>
              <a:srgbClr val="8138A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6247" y="1762841"/>
            <a:ext cx="7029449" cy="7724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029189" y="409931"/>
            <a:ext cx="8308340" cy="1096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0" b="1" spc="2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VR</a:t>
            </a:r>
            <a:r>
              <a:rPr sz="7000" b="1" spc="-3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7000" b="1" spc="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SPEECH</a:t>
            </a:r>
            <a:r>
              <a:rPr sz="7000" b="1" spc="-3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7000" b="1" spc="3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STUDIO</a:t>
            </a:r>
            <a:endParaRPr sz="7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00918" y="2081243"/>
            <a:ext cx="7766050" cy="664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10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VR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Speech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Studio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3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VR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allows </a:t>
            </a:r>
            <a:r>
              <a:rPr sz="3100" spc="-10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users</a:t>
            </a:r>
            <a:r>
              <a:rPr sz="31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create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customize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their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own </a:t>
            </a:r>
            <a:r>
              <a:rPr sz="31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virtual</a:t>
            </a:r>
            <a:r>
              <a:rPr sz="31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public</a:t>
            </a:r>
            <a:r>
              <a:rPr sz="31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speaking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experiences,</a:t>
            </a:r>
            <a:r>
              <a:rPr sz="31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by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12700" marR="464820">
              <a:lnSpc>
                <a:spcPct val="117000"/>
              </a:lnSpc>
            </a:pPr>
            <a:r>
              <a:rPr sz="31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choosing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from</a:t>
            </a:r>
            <a:r>
              <a:rPr sz="31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3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31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variety</a:t>
            </a:r>
            <a:r>
              <a:rPr sz="31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audiences, </a:t>
            </a:r>
            <a:r>
              <a:rPr sz="31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scenarios,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speeches.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can </a:t>
            </a:r>
            <a:r>
              <a:rPr sz="31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also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provide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feedback,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challenges,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3100" spc="-10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rewards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users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improve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their </a:t>
            </a:r>
            <a:r>
              <a:rPr sz="31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public</a:t>
            </a:r>
            <a:r>
              <a:rPr sz="31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speaking</a:t>
            </a:r>
            <a:r>
              <a:rPr sz="31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skills</a:t>
            </a:r>
            <a:r>
              <a:rPr sz="31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confidence.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12700" marR="197485">
              <a:lnSpc>
                <a:spcPct val="117000"/>
              </a:lnSpc>
            </a:pPr>
            <a:r>
              <a:rPr sz="31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enable</a:t>
            </a:r>
            <a:r>
              <a:rPr sz="31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users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build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their </a:t>
            </a:r>
            <a:r>
              <a:rPr sz="31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own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audience,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master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their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own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speech, </a:t>
            </a:r>
            <a:r>
              <a:rPr sz="3100" spc="-10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challenge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their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own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skills,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31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reward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31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their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own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progress,</a:t>
            </a:r>
            <a:r>
              <a:rPr sz="31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using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VR</a:t>
            </a:r>
            <a:r>
              <a:rPr sz="31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1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technology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982442" y="0"/>
            <a:ext cx="4305557" cy="28441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640445" cy="33134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67499" y="571468"/>
            <a:ext cx="3498215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b="1" spc="285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APPROACH</a:t>
            </a:r>
            <a:endParaRPr sz="4950" b="1" spc="285" dirty="0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1647825"/>
            <a:ext cx="16895445" cy="7738110"/>
          </a:xfrm>
          <a:prstGeom prst="rect">
            <a:avLst/>
          </a:prstGeom>
        </p:spPr>
        <p:txBody>
          <a:bodyPr vert="horz" wrap="square" lIns="0" tIns="46990" rIns="0" bIns="0" rtlCol="0">
            <a:noAutofit/>
          </a:bodyPr>
          <a:lstStyle/>
          <a:p>
            <a:pPr marL="12700" marR="305435">
              <a:lnSpc>
                <a:spcPts val="6510"/>
              </a:lnSpc>
              <a:spcBef>
                <a:spcPts val="370"/>
              </a:spcBef>
            </a:pPr>
            <a:r>
              <a:rPr sz="3600" i="1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1</a:t>
            </a:r>
            <a:r>
              <a:rPr sz="3600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.</a:t>
            </a:r>
            <a:r>
              <a:rPr sz="3600" i="1" u="heavy" spc="-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 panose="020B0604030504040204"/>
                <a:cs typeface="Verdana" panose="020B0604030504040204"/>
                <a:sym typeface="+mn-ea"/>
              </a:rPr>
              <a:t>Develo</a:t>
            </a:r>
            <a:r>
              <a:rPr sz="3600" i="1" u="sng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p</a:t>
            </a:r>
            <a:r>
              <a:rPr sz="3600" i="1" u="sng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3600" i="1" u="sng" spc="-43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VR</a:t>
            </a:r>
            <a:r>
              <a:rPr sz="3600" i="1" u="sng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3600" i="1" u="sng" spc="-2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environment</a:t>
            </a:r>
            <a:r>
              <a:rPr sz="3600" i="1" spc="-2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:</a:t>
            </a:r>
            <a:r>
              <a:rPr sz="36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36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develop</a:t>
            </a:r>
            <a:r>
              <a:rPr sz="36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3600" spc="-5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lang="en-US" sz="3600" spc="-5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 </a:t>
            </a:r>
            <a:r>
              <a:rPr sz="36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virtaul</a:t>
            </a:r>
            <a:r>
              <a:rPr sz="36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environment</a:t>
            </a:r>
            <a:r>
              <a:rPr sz="36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36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replicate</a:t>
            </a:r>
            <a:r>
              <a:rPr sz="36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5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36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real </a:t>
            </a:r>
            <a:r>
              <a:rPr sz="3600" spc="-19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life</a:t>
            </a:r>
            <a:r>
              <a:rPr sz="36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situation</a:t>
            </a:r>
            <a:r>
              <a:rPr sz="36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using</a:t>
            </a:r>
            <a:r>
              <a:rPr sz="36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4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3D</a:t>
            </a:r>
            <a:r>
              <a:rPr sz="36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2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models.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610235" indent="-598170">
              <a:lnSpc>
                <a:spcPts val="6275"/>
              </a:lnSpc>
              <a:buAutoNum type="arabicPeriod" startAt="2"/>
              <a:tabLst>
                <a:tab pos="610870" algn="l"/>
              </a:tabLst>
            </a:pPr>
            <a:r>
              <a:rPr sz="3600" i="1" u="heavy" spc="-3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 panose="020B0604030504040204"/>
                <a:cs typeface="Verdana" panose="020B0604030504040204"/>
              </a:rPr>
              <a:t>Backend</a:t>
            </a:r>
            <a:r>
              <a:rPr sz="36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3600" spc="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integrated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backend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lang="en-US" sz="360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record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sound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3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36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convert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it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 </a:t>
            </a:r>
            <a:r>
              <a:rPr sz="3600" spc="-19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transcript</a:t>
            </a:r>
            <a:r>
              <a:rPr lang="en-US" sz="36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using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Google</a:t>
            </a:r>
            <a:r>
              <a:rPr sz="36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3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API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lang="en-US" sz="36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evaluation.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610235" indent="-598170">
              <a:lnSpc>
                <a:spcPts val="6505"/>
              </a:lnSpc>
              <a:buAutoNum type="arabicPeriod" startAt="3"/>
              <a:tabLst>
                <a:tab pos="610870" algn="l"/>
              </a:tabLst>
            </a:pPr>
            <a:r>
              <a:rPr sz="3600" i="1" u="heavy" spc="-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 panose="020B0604030504040204"/>
                <a:cs typeface="Verdana" panose="020B0604030504040204"/>
              </a:rPr>
              <a:t>Evaluation</a:t>
            </a:r>
            <a:r>
              <a:rPr sz="3600" u="heavy" spc="-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 panose="020B0604030504040204"/>
                <a:cs typeface="Verdana" panose="020B0604030504040204"/>
              </a:rPr>
              <a:t>:</a:t>
            </a:r>
            <a:r>
              <a:rPr sz="3600" u="heavy" spc="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Transcript</a:t>
            </a:r>
            <a:r>
              <a:rPr sz="36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36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3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36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sent</a:t>
            </a:r>
            <a:r>
              <a:rPr lang="en-US" sz="360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3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report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3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36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generated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4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36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2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openAI </a:t>
            </a:r>
            <a:r>
              <a:rPr sz="3600" spc="-19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3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API.</a:t>
            </a:r>
            <a:endParaRPr sz="3600" spc="-360" dirty="0">
              <a:solidFill>
                <a:srgbClr val="FFFFFF"/>
              </a:solidFill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9" name="object 2"/>
          <p:cNvGrpSpPr/>
          <p:nvPr/>
        </p:nvGrpSpPr>
        <p:grpSpPr>
          <a:xfrm rot="10800000">
            <a:off x="12439015" y="5701030"/>
            <a:ext cx="5848985" cy="4585970"/>
            <a:chOff x="0" y="0"/>
            <a:chExt cx="5848985" cy="4585970"/>
          </a:xfrm>
        </p:grpSpPr>
        <p:pic>
          <p:nvPicPr>
            <p:cNvPr id="10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36934" cy="3106249"/>
            </a:xfrm>
            <a:prstGeom prst="rect">
              <a:avLst/>
            </a:prstGeom>
          </p:spPr>
        </p:pic>
        <p:pic>
          <p:nvPicPr>
            <p:cNvPr id="11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848572" cy="4585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982442" y="0"/>
            <a:ext cx="4305557" cy="284412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6401415" cy="9432290"/>
            <a:chOff x="0" y="0"/>
            <a:chExt cx="16401415" cy="9432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8322" cy="3362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2711" y="1745502"/>
              <a:ext cx="14068424" cy="76866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75901" y="414085"/>
            <a:ext cx="5770245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spc="204" dirty="0">
                <a:solidFill>
                  <a:srgbClr val="FFDE58"/>
                </a:solidFill>
                <a:latin typeface="Trebuchet MS" panose="020B0603020202020204"/>
                <a:cs typeface="Trebuchet MS" panose="020B0603020202020204"/>
              </a:rPr>
              <a:t>VR</a:t>
            </a:r>
            <a:r>
              <a:rPr sz="4950" spc="-260" dirty="0">
                <a:solidFill>
                  <a:srgbClr val="FFDE5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950" spc="375" dirty="0">
                <a:solidFill>
                  <a:srgbClr val="FFDE58"/>
                </a:solidFill>
                <a:latin typeface="Trebuchet MS" panose="020B0603020202020204"/>
                <a:cs typeface="Trebuchet MS" panose="020B0603020202020204"/>
              </a:rPr>
              <a:t>ENVIRONMENT</a:t>
            </a:r>
            <a:endParaRPr sz="49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982442" y="0"/>
            <a:ext cx="4305557" cy="284412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721090" cy="8816340"/>
            <a:chOff x="0" y="0"/>
            <a:chExt cx="8721090" cy="8816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720801" cy="31537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574" y="2700878"/>
              <a:ext cx="7381874" cy="611504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01200" y="2705100"/>
            <a:ext cx="7308215" cy="611060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8477" y="802666"/>
            <a:ext cx="8426450" cy="957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100" spc="315" dirty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rPr>
              <a:t>Assets</a:t>
            </a:r>
            <a:r>
              <a:rPr sz="6100" spc="-270" dirty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100" spc="390" dirty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6100" spc="-270" dirty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100" spc="260" dirty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rPr>
              <a:t>3D</a:t>
            </a:r>
            <a:r>
              <a:rPr sz="6100" spc="-270" dirty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6100" spc="330" dirty="0">
                <a:solidFill>
                  <a:srgbClr val="0DE9E2"/>
                </a:solidFill>
                <a:latin typeface="Trebuchet MS" panose="020B0603020202020204"/>
                <a:cs typeface="Trebuchet MS" panose="020B0603020202020204"/>
              </a:rPr>
              <a:t>models</a:t>
            </a:r>
            <a:endParaRPr sz="61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15108" y="373058"/>
            <a:ext cx="1333499" cy="18383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2030" y="495077"/>
            <a:ext cx="3044825" cy="777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b="1" spc="390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sz="4950" b="1" spc="290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4950" b="1" spc="135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4950" b="1" spc="245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K</a:t>
            </a:r>
            <a:r>
              <a:rPr sz="4950" b="1" spc="-35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lang="en-US" sz="4950" b="1" spc="-35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4950" b="1" spc="500" dirty="0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D</a:t>
            </a:r>
            <a:endParaRPr sz="4950" b="1" spc="500" dirty="0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9066" y="1398310"/>
            <a:ext cx="6631940" cy="777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b="1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4950" b="1" spc="-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4950" b="1" spc="-99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950" b="1" spc="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lang="en-US" sz="4950" b="1" spc="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ecording</a:t>
            </a:r>
            <a:r>
              <a:rPr sz="4950" b="1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950" b="1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audio</a:t>
            </a:r>
            <a:endParaRPr lang="en-US" sz="4950" b="1" spc="-200" dirty="0">
              <a:solidFill>
                <a:srgbClr val="FFFFFF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422891" cy="9772649"/>
            <a:chOff x="0" y="0"/>
            <a:chExt cx="17422891" cy="9772649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8572931" cy="33134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8767" y="1181100"/>
              <a:ext cx="10144124" cy="85915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227453"/>
              <a:ext cx="5534024" cy="5829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5899" y="7150613"/>
              <a:ext cx="1085849" cy="3428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946" y="399542"/>
            <a:ext cx="8785225" cy="885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5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5650" spc="-45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5650" spc="-22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65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5650" spc="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5650" spc="4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5650" spc="3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5650" spc="3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565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5650" spc="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56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5650" spc="2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5650" spc="2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5650" spc="-22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5650" spc="-22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565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5650" spc="3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565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5650" spc="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5650" spc="4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5650" spc="2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56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5650" spc="3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5650" spc="3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endParaRPr sz="56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2397</Words>
  <Application>WPS Presentation</Application>
  <PresentationFormat>On-screen Show (4:3)</PresentationFormat>
  <Paragraphs>79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SimSun</vt:lpstr>
      <vt:lpstr>Wingdings</vt:lpstr>
      <vt:lpstr>Tahoma</vt:lpstr>
      <vt:lpstr>Trebuchet MS</vt:lpstr>
      <vt:lpstr>Verdana</vt:lpstr>
      <vt:lpstr>Lucida Sans Unicode</vt:lpstr>
      <vt:lpstr>Calibri</vt:lpstr>
      <vt:lpstr>Microsoft YaHei</vt:lpstr>
      <vt:lpstr>Arial Unicode MS</vt:lpstr>
      <vt:lpstr>Arial Black</vt:lpstr>
      <vt:lpstr>Arial Narrow</vt:lpstr>
      <vt:lpstr>Bahnschrift SemiCondensed</vt:lpstr>
      <vt:lpstr>Trebuchet MS</vt:lpstr>
      <vt:lpstr>Verdana</vt:lpstr>
      <vt:lpstr>Yu Gothic</vt:lpstr>
      <vt:lpstr>Sylfaen</vt:lpstr>
      <vt:lpstr>Bahnschrift SemiLight Condensed</vt:lpstr>
      <vt:lpstr>Bahnschrift Light SemiCondensed</vt:lpstr>
      <vt:lpstr>Office Theme</vt:lpstr>
      <vt:lpstr>WIZARDY WHIZKIDS</vt:lpstr>
      <vt:lpstr>TABLE OF  CONTENT</vt:lpstr>
      <vt:lpstr>PS &amp; INSPIRATION</vt:lpstr>
      <vt:lpstr>THE IDEA:</vt:lpstr>
      <vt:lpstr>1.Develop VR environment: develop a</vt:lpstr>
      <vt:lpstr>VR ENVIRONMENT</vt:lpstr>
      <vt:lpstr>Assets and 3D models</vt:lpstr>
      <vt:lpstr>PowerPoint 演示文稿</vt:lpstr>
      <vt:lpstr>2. Transcript Generation</vt:lpstr>
      <vt:lpstr>3. Performance Evaluation</vt:lpstr>
      <vt:lpstr>ADDITIONAL POINTS</vt:lpstr>
      <vt:lpstr>FURTHER  SCENCE  DEVELOPMENT</vt:lpstr>
      <vt:lpstr>DIFFERENT  ENVIRONMENTS</vt:lpstr>
      <vt:lpstr>CUSTOMIZABLE CHALLENGES</vt:lpstr>
      <vt:lpstr>PowerPoint 演示文稿</vt:lpstr>
      <vt:lpstr>Sample classes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WIZARDY WHIZKIDS</dc:title>
  <dc:creator>Aditya Kumar</dc:creator>
  <cp:keywords>DAGDEvKcKgg,BAGCIHU-Y_g</cp:keywords>
  <cp:lastModifiedBy>Yes Shekhawat</cp:lastModifiedBy>
  <cp:revision>6</cp:revision>
  <dcterms:created xsi:type="dcterms:W3CDTF">2024-06-21T12:43:25Z</dcterms:created>
  <dcterms:modified xsi:type="dcterms:W3CDTF">2024-06-21T13:06:15Z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2024-06-20T05:30:00Z</vt:filetime>
  </property>
  <property fmtid="{D5CDD505-2E9C-101B-9397-08002B2CF9AE}" pid="3" name="Creator">
    <vt:lpwstr>Canva</vt:lpwstr>
  </property>
  <property fmtid="{D5CDD505-2E9C-101B-9397-08002B2CF9AE}" pid="4" name="LastSaved">
    <vt:filetime>2024-06-21T05:30:00Z</vt:filetime>
  </property>
  <property fmtid="{D5CDD505-2E9C-101B-9397-08002B2CF9AE}" pid="5" name="ICV">
    <vt:lpwstr>72A00A9BD2BD42908CC1920CC6DD774E_12</vt:lpwstr>
  </property>
  <property fmtid="{D5CDD505-2E9C-101B-9397-08002B2CF9AE}" pid="6" name="KSOProductBuildVer">
    <vt:lpwstr>1033-12.2.0.13472</vt:lpwstr>
  </property>
</Properties>
</file>